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0" r:id="rId4"/>
    <p:sldId id="259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DDA7B-E9A0-42DB-82ED-7E457C21DBFD}" v="60" dt="2023-04-14T02:24:57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nchard, Brayden A." userId="190dfdd6-f87b-4a9b-a31e-4b094d83026c" providerId="ADAL" clId="{0D0DDA7B-E9A0-42DB-82ED-7E457C21DBFD}"/>
    <pc:docChg chg="undo custSel addSld delSld modSld sldOrd">
      <pc:chgData name="Blanchard, Brayden A." userId="190dfdd6-f87b-4a9b-a31e-4b094d83026c" providerId="ADAL" clId="{0D0DDA7B-E9A0-42DB-82ED-7E457C21DBFD}" dt="2023-04-14T02:24:57.127" v="1450"/>
      <pc:docMkLst>
        <pc:docMk/>
      </pc:docMkLst>
      <pc:sldChg chg="addSp delSp modSp new mod setBg">
        <pc:chgData name="Blanchard, Brayden A." userId="190dfdd6-f87b-4a9b-a31e-4b094d83026c" providerId="ADAL" clId="{0D0DDA7B-E9A0-42DB-82ED-7E457C21DBFD}" dt="2023-04-13T02:55:45.558" v="265" actId="1076"/>
        <pc:sldMkLst>
          <pc:docMk/>
          <pc:sldMk cId="4194363937" sldId="256"/>
        </pc:sldMkLst>
        <pc:spChg chg="mod">
          <ac:chgData name="Blanchard, Brayden A." userId="190dfdd6-f87b-4a9b-a31e-4b094d83026c" providerId="ADAL" clId="{0D0DDA7B-E9A0-42DB-82ED-7E457C21DBFD}" dt="2023-04-13T02:41:32.401" v="152" actId="26606"/>
          <ac:spMkLst>
            <pc:docMk/>
            <pc:sldMk cId="4194363937" sldId="256"/>
            <ac:spMk id="2" creationId="{E0F8FA5A-1A79-04CC-1A70-7E67B265019D}"/>
          </ac:spMkLst>
        </pc:spChg>
        <pc:spChg chg="mod">
          <ac:chgData name="Blanchard, Brayden A." userId="190dfdd6-f87b-4a9b-a31e-4b094d83026c" providerId="ADAL" clId="{0D0DDA7B-E9A0-42DB-82ED-7E457C21DBFD}" dt="2023-04-13T02:42:26.508" v="162" actId="1076"/>
          <ac:spMkLst>
            <pc:docMk/>
            <pc:sldMk cId="4194363937" sldId="256"/>
            <ac:spMk id="3" creationId="{200CE130-2354-BC69-1E48-EB4BD79C50A4}"/>
          </ac:spMkLst>
        </pc:spChg>
        <pc:spChg chg="add">
          <ac:chgData name="Blanchard, Brayden A." userId="190dfdd6-f87b-4a9b-a31e-4b094d83026c" providerId="ADAL" clId="{0D0DDA7B-E9A0-42DB-82ED-7E457C21DBFD}" dt="2023-04-13T02:41:32.401" v="152" actId="26606"/>
          <ac:spMkLst>
            <pc:docMk/>
            <pc:sldMk cId="4194363937" sldId="256"/>
            <ac:spMk id="8" creationId="{6F5A5072-7B47-4D32-B52A-4EBBF590B8A5}"/>
          </ac:spMkLst>
        </pc:spChg>
        <pc:spChg chg="add">
          <ac:chgData name="Blanchard, Brayden A." userId="190dfdd6-f87b-4a9b-a31e-4b094d83026c" providerId="ADAL" clId="{0D0DDA7B-E9A0-42DB-82ED-7E457C21DBFD}" dt="2023-04-13T02:41:32.401" v="152" actId="26606"/>
          <ac:spMkLst>
            <pc:docMk/>
            <pc:sldMk cId="4194363937" sldId="256"/>
            <ac:spMk id="10" creationId="{9715DAF0-AE1B-46C9-8A6B-DB2AA05AB91D}"/>
          </ac:spMkLst>
        </pc:spChg>
        <pc:spChg chg="add">
          <ac:chgData name="Blanchard, Brayden A." userId="190dfdd6-f87b-4a9b-a31e-4b094d83026c" providerId="ADAL" clId="{0D0DDA7B-E9A0-42DB-82ED-7E457C21DBFD}" dt="2023-04-13T02:41:32.401" v="152" actId="26606"/>
          <ac:spMkLst>
            <pc:docMk/>
            <pc:sldMk cId="4194363937" sldId="256"/>
            <ac:spMk id="12" creationId="{6016219D-510E-4184-9090-6D5578A87BD1}"/>
          </ac:spMkLst>
        </pc:spChg>
        <pc:spChg chg="add">
          <ac:chgData name="Blanchard, Brayden A." userId="190dfdd6-f87b-4a9b-a31e-4b094d83026c" providerId="ADAL" clId="{0D0DDA7B-E9A0-42DB-82ED-7E457C21DBFD}" dt="2023-04-13T02:41:32.401" v="152" actId="26606"/>
          <ac:spMkLst>
            <pc:docMk/>
            <pc:sldMk cId="4194363937" sldId="256"/>
            <ac:spMk id="14" creationId="{AFF4A713-7B75-4B21-90D7-5AB19547C728}"/>
          </ac:spMkLst>
        </pc:spChg>
        <pc:spChg chg="add">
          <ac:chgData name="Blanchard, Brayden A." userId="190dfdd6-f87b-4a9b-a31e-4b094d83026c" providerId="ADAL" clId="{0D0DDA7B-E9A0-42DB-82ED-7E457C21DBFD}" dt="2023-04-13T02:41:32.401" v="152" actId="26606"/>
          <ac:spMkLst>
            <pc:docMk/>
            <pc:sldMk cId="4194363937" sldId="256"/>
            <ac:spMk id="16" creationId="{DC631C0B-6DA6-4E57-8231-CE32B3434A7E}"/>
          </ac:spMkLst>
        </pc:spChg>
        <pc:spChg chg="add">
          <ac:chgData name="Blanchard, Brayden A." userId="190dfdd6-f87b-4a9b-a31e-4b094d83026c" providerId="ADAL" clId="{0D0DDA7B-E9A0-42DB-82ED-7E457C21DBFD}" dt="2023-04-13T02:41:32.401" v="152" actId="26606"/>
          <ac:spMkLst>
            <pc:docMk/>
            <pc:sldMk cId="4194363937" sldId="256"/>
            <ac:spMk id="18" creationId="{C29501E6-A978-4A61-9689-9085AF97A53A}"/>
          </ac:spMkLst>
        </pc:spChg>
        <pc:picChg chg="add del mod ord">
          <ac:chgData name="Blanchard, Brayden A." userId="190dfdd6-f87b-4a9b-a31e-4b094d83026c" providerId="ADAL" clId="{0D0DDA7B-E9A0-42DB-82ED-7E457C21DBFD}" dt="2023-04-13T02:40:06.187" v="151" actId="478"/>
          <ac:picMkLst>
            <pc:docMk/>
            <pc:sldMk cId="4194363937" sldId="256"/>
            <ac:picMk id="4" creationId="{C3D1E73F-2832-5AFF-BA74-3CB2F431DBA8}"/>
          </ac:picMkLst>
        </pc:picChg>
        <pc:picChg chg="add del mod">
          <ac:chgData name="Blanchard, Brayden A." userId="190dfdd6-f87b-4a9b-a31e-4b094d83026c" providerId="ADAL" clId="{0D0DDA7B-E9A0-42DB-82ED-7E457C21DBFD}" dt="2023-04-13T02:40:05.037" v="150" actId="478"/>
          <ac:picMkLst>
            <pc:docMk/>
            <pc:sldMk cId="4194363937" sldId="256"/>
            <ac:picMk id="5" creationId="{15B0B7C2-ABF9-74AA-D19C-EDFD873987B4}"/>
          </ac:picMkLst>
        </pc:picChg>
        <pc:picChg chg="add del mod">
          <ac:chgData name="Blanchard, Brayden A." userId="190dfdd6-f87b-4a9b-a31e-4b094d83026c" providerId="ADAL" clId="{0D0DDA7B-E9A0-42DB-82ED-7E457C21DBFD}" dt="2023-04-13T02:55:42.450" v="264" actId="478"/>
          <ac:picMkLst>
            <pc:docMk/>
            <pc:sldMk cId="4194363937" sldId="256"/>
            <ac:picMk id="6" creationId="{C22976B5-D403-410B-85AB-3C8A46BD171C}"/>
          </ac:picMkLst>
        </pc:picChg>
        <pc:picChg chg="add mod">
          <ac:chgData name="Blanchard, Brayden A." userId="190dfdd6-f87b-4a9b-a31e-4b094d83026c" providerId="ADAL" clId="{0D0DDA7B-E9A0-42DB-82ED-7E457C21DBFD}" dt="2023-04-13T02:55:45.558" v="265" actId="1076"/>
          <ac:picMkLst>
            <pc:docMk/>
            <pc:sldMk cId="4194363937" sldId="256"/>
            <ac:picMk id="7" creationId="{37A922BD-75B3-B1D7-D3C1-E87C9DF042F2}"/>
          </ac:picMkLst>
        </pc:picChg>
        <pc:picChg chg="add del">
          <ac:chgData name="Blanchard, Brayden A." userId="190dfdd6-f87b-4a9b-a31e-4b094d83026c" providerId="ADAL" clId="{0D0DDA7B-E9A0-42DB-82ED-7E457C21DBFD}" dt="2023-04-13T02:37:32.820" v="128" actId="478"/>
          <ac:picMkLst>
            <pc:docMk/>
            <pc:sldMk cId="4194363937" sldId="256"/>
            <ac:picMk id="1026" creationId="{76FD22F6-426F-4D7E-749A-8533A9D52942}"/>
          </ac:picMkLst>
        </pc:picChg>
        <pc:picChg chg="add mod">
          <ac:chgData name="Blanchard, Brayden A." userId="190dfdd6-f87b-4a9b-a31e-4b094d83026c" providerId="ADAL" clId="{0D0DDA7B-E9A0-42DB-82ED-7E457C21DBFD}" dt="2023-04-13T02:41:44.318" v="155" actId="14100"/>
          <ac:picMkLst>
            <pc:docMk/>
            <pc:sldMk cId="4194363937" sldId="256"/>
            <ac:picMk id="1028" creationId="{9E26E41F-024C-3227-61FD-96EE2EBB20D3}"/>
          </ac:picMkLst>
        </pc:picChg>
      </pc:sldChg>
      <pc:sldChg chg="addSp delSp modSp new mod">
        <pc:chgData name="Blanchard, Brayden A." userId="190dfdd6-f87b-4a9b-a31e-4b094d83026c" providerId="ADAL" clId="{0D0DDA7B-E9A0-42DB-82ED-7E457C21DBFD}" dt="2023-04-13T02:54:11.941" v="261" actId="1076"/>
        <pc:sldMkLst>
          <pc:docMk/>
          <pc:sldMk cId="3619927601" sldId="257"/>
        </pc:sldMkLst>
        <pc:spChg chg="mod">
          <ac:chgData name="Blanchard, Brayden A." userId="190dfdd6-f87b-4a9b-a31e-4b094d83026c" providerId="ADAL" clId="{0D0DDA7B-E9A0-42DB-82ED-7E457C21DBFD}" dt="2023-04-13T02:54:11.941" v="261" actId="1076"/>
          <ac:spMkLst>
            <pc:docMk/>
            <pc:sldMk cId="3619927601" sldId="257"/>
            <ac:spMk id="2" creationId="{3DA3EE34-60DE-DF65-4F3A-C3F9AD801EEA}"/>
          </ac:spMkLst>
        </pc:spChg>
        <pc:spChg chg="del">
          <ac:chgData name="Blanchard, Brayden A." userId="190dfdd6-f87b-4a9b-a31e-4b094d83026c" providerId="ADAL" clId="{0D0DDA7B-E9A0-42DB-82ED-7E457C21DBFD}" dt="2023-04-11T05:34:43.011" v="2" actId="478"/>
          <ac:spMkLst>
            <pc:docMk/>
            <pc:sldMk cId="3619927601" sldId="257"/>
            <ac:spMk id="3" creationId="{A2B9D562-D141-E0B2-F3EB-CED4BB2DEABD}"/>
          </ac:spMkLst>
        </pc:spChg>
        <pc:grpChg chg="add mod ord">
          <ac:chgData name="Blanchard, Brayden A." userId="190dfdd6-f87b-4a9b-a31e-4b094d83026c" providerId="ADAL" clId="{0D0DDA7B-E9A0-42DB-82ED-7E457C21DBFD}" dt="2023-04-13T02:53:11.108" v="259" actId="167"/>
          <ac:grpSpMkLst>
            <pc:docMk/>
            <pc:sldMk cId="3619927601" sldId="257"/>
            <ac:grpSpMk id="6" creationId="{5323AB7D-BBFD-50FC-F083-08081BF0C80B}"/>
          </ac:grpSpMkLst>
        </pc:grpChg>
        <pc:grpChg chg="add mod ord">
          <ac:chgData name="Blanchard, Brayden A." userId="190dfdd6-f87b-4a9b-a31e-4b094d83026c" providerId="ADAL" clId="{0D0DDA7B-E9A0-42DB-82ED-7E457C21DBFD}" dt="2023-04-13T02:53:17.766" v="260" actId="1076"/>
          <ac:grpSpMkLst>
            <pc:docMk/>
            <pc:sldMk cId="3619927601" sldId="257"/>
            <ac:grpSpMk id="11" creationId="{545C6B24-883C-5382-F61D-7DAE07BB245C}"/>
          </ac:grpSpMkLst>
        </pc:grpChg>
        <pc:grpChg chg="add mod">
          <ac:chgData name="Blanchard, Brayden A." userId="190dfdd6-f87b-4a9b-a31e-4b094d83026c" providerId="ADAL" clId="{0D0DDA7B-E9A0-42DB-82ED-7E457C21DBFD}" dt="2023-04-13T02:51:20.440" v="237" actId="1076"/>
          <ac:grpSpMkLst>
            <pc:docMk/>
            <pc:sldMk cId="3619927601" sldId="257"/>
            <ac:grpSpMk id="20" creationId="{5DF851BC-B6F8-AFE1-E4EA-4C8059CE348B}"/>
          </ac:grpSpMkLst>
        </pc:grpChg>
        <pc:picChg chg="add mod">
          <ac:chgData name="Blanchard, Brayden A." userId="190dfdd6-f87b-4a9b-a31e-4b094d83026c" providerId="ADAL" clId="{0D0DDA7B-E9A0-42DB-82ED-7E457C21DBFD}" dt="2023-04-13T02:50:26.358" v="210" actId="1076"/>
          <ac:picMkLst>
            <pc:docMk/>
            <pc:sldMk cId="3619927601" sldId="257"/>
            <ac:picMk id="3" creationId="{5FE1CB85-1359-7E54-1F48-EE51E7EDF417}"/>
          </ac:picMkLst>
        </pc:picChg>
        <pc:picChg chg="add mod">
          <ac:chgData name="Blanchard, Brayden A." userId="190dfdd6-f87b-4a9b-a31e-4b094d83026c" providerId="ADAL" clId="{0D0DDA7B-E9A0-42DB-82ED-7E457C21DBFD}" dt="2023-04-11T05:44:48.308" v="45" actId="164"/>
          <ac:picMkLst>
            <pc:docMk/>
            <pc:sldMk cId="3619927601" sldId="257"/>
            <ac:picMk id="4" creationId="{198A8004-18A5-7961-D291-5A59E14D96B5}"/>
          </ac:picMkLst>
        </pc:picChg>
        <pc:picChg chg="add mod">
          <ac:chgData name="Blanchard, Brayden A." userId="190dfdd6-f87b-4a9b-a31e-4b094d83026c" providerId="ADAL" clId="{0D0DDA7B-E9A0-42DB-82ED-7E457C21DBFD}" dt="2023-04-11T05:44:48.308" v="45" actId="164"/>
          <ac:picMkLst>
            <pc:docMk/>
            <pc:sldMk cId="3619927601" sldId="257"/>
            <ac:picMk id="5" creationId="{8B74B743-02DC-9719-1206-D075DB370B15}"/>
          </ac:picMkLst>
        </pc:picChg>
        <pc:picChg chg="add mod">
          <ac:chgData name="Blanchard, Brayden A." userId="190dfdd6-f87b-4a9b-a31e-4b094d83026c" providerId="ADAL" clId="{0D0DDA7B-E9A0-42DB-82ED-7E457C21DBFD}" dt="2023-04-13T02:51:12.857" v="235" actId="1076"/>
          <ac:picMkLst>
            <pc:docMk/>
            <pc:sldMk cId="3619927601" sldId="257"/>
            <ac:picMk id="7" creationId="{721BC701-638B-A3EA-A125-BC646BD48F7F}"/>
          </ac:picMkLst>
        </pc:picChg>
        <pc:picChg chg="add mod">
          <ac:chgData name="Blanchard, Brayden A." userId="190dfdd6-f87b-4a9b-a31e-4b094d83026c" providerId="ADAL" clId="{0D0DDA7B-E9A0-42DB-82ED-7E457C21DBFD}" dt="2023-04-13T02:51:08.679" v="233" actId="1076"/>
          <ac:picMkLst>
            <pc:docMk/>
            <pc:sldMk cId="3619927601" sldId="257"/>
            <ac:picMk id="8" creationId="{540E08AB-B5B3-F8D2-1F93-8EE1AB9387A2}"/>
          </ac:picMkLst>
        </pc:picChg>
        <pc:picChg chg="add mod ord">
          <ac:chgData name="Blanchard, Brayden A." userId="190dfdd6-f87b-4a9b-a31e-4b094d83026c" providerId="ADAL" clId="{0D0DDA7B-E9A0-42DB-82ED-7E457C21DBFD}" dt="2023-04-13T02:52:58.563" v="254" actId="167"/>
          <ac:picMkLst>
            <pc:docMk/>
            <pc:sldMk cId="3619927601" sldId="257"/>
            <ac:picMk id="9" creationId="{11A09A53-5734-72D5-0453-F5C8BF78F531}"/>
          </ac:picMkLst>
        </pc:picChg>
        <pc:picChg chg="add mod">
          <ac:chgData name="Blanchard, Brayden A." userId="190dfdd6-f87b-4a9b-a31e-4b094d83026c" providerId="ADAL" clId="{0D0DDA7B-E9A0-42DB-82ED-7E457C21DBFD}" dt="2023-04-11T05:46:47.021" v="59" actId="164"/>
          <ac:picMkLst>
            <pc:docMk/>
            <pc:sldMk cId="3619927601" sldId="257"/>
            <ac:picMk id="10" creationId="{91A8BC7C-061C-39BA-042F-77BBD86AF688}"/>
          </ac:picMkLst>
        </pc:picChg>
        <pc:picChg chg="add mod">
          <ac:chgData name="Blanchard, Brayden A." userId="190dfdd6-f87b-4a9b-a31e-4b094d83026c" providerId="ADAL" clId="{0D0DDA7B-E9A0-42DB-82ED-7E457C21DBFD}" dt="2023-04-13T02:50:50.837" v="223" actId="1076"/>
          <ac:picMkLst>
            <pc:docMk/>
            <pc:sldMk cId="3619927601" sldId="257"/>
            <ac:picMk id="12" creationId="{7846B98A-52ED-EBE4-EA77-81AD9A123E72}"/>
          </ac:picMkLst>
        </pc:picChg>
        <pc:picChg chg="add mod">
          <ac:chgData name="Blanchard, Brayden A." userId="190dfdd6-f87b-4a9b-a31e-4b094d83026c" providerId="ADAL" clId="{0D0DDA7B-E9A0-42DB-82ED-7E457C21DBFD}" dt="2023-04-13T02:50:23.620" v="209" actId="1076"/>
          <ac:picMkLst>
            <pc:docMk/>
            <pc:sldMk cId="3619927601" sldId="257"/>
            <ac:picMk id="13" creationId="{EEC8000D-F74E-5BD8-5135-CC4ACCBC38C4}"/>
          </ac:picMkLst>
        </pc:picChg>
        <pc:picChg chg="add mod">
          <ac:chgData name="Blanchard, Brayden A." userId="190dfdd6-f87b-4a9b-a31e-4b094d83026c" providerId="ADAL" clId="{0D0DDA7B-E9A0-42DB-82ED-7E457C21DBFD}" dt="2023-04-13T02:51:35.070" v="243" actId="1076"/>
          <ac:picMkLst>
            <pc:docMk/>
            <pc:sldMk cId="3619927601" sldId="257"/>
            <ac:picMk id="14" creationId="{A68B8326-4A2C-C872-71D9-1C3F671E706A}"/>
          </ac:picMkLst>
        </pc:picChg>
        <pc:picChg chg="add mod">
          <ac:chgData name="Blanchard, Brayden A." userId="190dfdd6-f87b-4a9b-a31e-4b094d83026c" providerId="ADAL" clId="{0D0DDA7B-E9A0-42DB-82ED-7E457C21DBFD}" dt="2023-04-13T02:51:31.749" v="241" actId="1076"/>
          <ac:picMkLst>
            <pc:docMk/>
            <pc:sldMk cId="3619927601" sldId="257"/>
            <ac:picMk id="15" creationId="{A3F8DFC3-684F-5F6A-A012-10D14A95AFFF}"/>
          </ac:picMkLst>
        </pc:picChg>
        <pc:picChg chg="add mod">
          <ac:chgData name="Blanchard, Brayden A." userId="190dfdd6-f87b-4a9b-a31e-4b094d83026c" providerId="ADAL" clId="{0D0DDA7B-E9A0-42DB-82ED-7E457C21DBFD}" dt="2023-04-13T02:50:41.219" v="218" actId="1076"/>
          <ac:picMkLst>
            <pc:docMk/>
            <pc:sldMk cId="3619927601" sldId="257"/>
            <ac:picMk id="16" creationId="{DB0C1CBD-EDC2-8733-C068-18B680C6D24B}"/>
          </ac:picMkLst>
        </pc:picChg>
        <pc:picChg chg="add mod">
          <ac:chgData name="Blanchard, Brayden A." userId="190dfdd6-f87b-4a9b-a31e-4b094d83026c" providerId="ADAL" clId="{0D0DDA7B-E9A0-42DB-82ED-7E457C21DBFD}" dt="2023-04-13T02:47:38.816" v="185" actId="164"/>
          <ac:picMkLst>
            <pc:docMk/>
            <pc:sldMk cId="3619927601" sldId="257"/>
            <ac:picMk id="17" creationId="{C017579F-EBA8-7587-776C-CE0E50E538FE}"/>
          </ac:picMkLst>
        </pc:picChg>
        <pc:picChg chg="add del">
          <ac:chgData name="Blanchard, Brayden A." userId="190dfdd6-f87b-4a9b-a31e-4b094d83026c" providerId="ADAL" clId="{0D0DDA7B-E9A0-42DB-82ED-7E457C21DBFD}" dt="2023-04-11T05:49:43.616" v="81"/>
          <ac:picMkLst>
            <pc:docMk/>
            <pc:sldMk cId="3619927601" sldId="257"/>
            <ac:picMk id="17" creationId="{F6E47063-9CE5-A59B-42CC-2F872BB3F1F3}"/>
          </ac:picMkLst>
        </pc:picChg>
        <pc:picChg chg="add mod modCrop">
          <ac:chgData name="Blanchard, Brayden A." userId="190dfdd6-f87b-4a9b-a31e-4b094d83026c" providerId="ADAL" clId="{0D0DDA7B-E9A0-42DB-82ED-7E457C21DBFD}" dt="2023-04-13T02:50:14.944" v="204" actId="1076"/>
          <ac:picMkLst>
            <pc:docMk/>
            <pc:sldMk cId="3619927601" sldId="257"/>
            <ac:picMk id="18" creationId="{708006DF-E753-6832-05B7-B992F95098C8}"/>
          </ac:picMkLst>
        </pc:picChg>
        <pc:picChg chg="add mod">
          <ac:chgData name="Blanchard, Brayden A." userId="190dfdd6-f87b-4a9b-a31e-4b094d83026c" providerId="ADAL" clId="{0D0DDA7B-E9A0-42DB-82ED-7E457C21DBFD}" dt="2023-04-13T02:47:38.816" v="185" actId="164"/>
          <ac:picMkLst>
            <pc:docMk/>
            <pc:sldMk cId="3619927601" sldId="257"/>
            <ac:picMk id="19" creationId="{AA0B008E-1226-C226-E48F-AE0F4833D7A5}"/>
          </ac:picMkLst>
        </pc:picChg>
        <pc:picChg chg="add mod">
          <ac:chgData name="Blanchard, Brayden A." userId="190dfdd6-f87b-4a9b-a31e-4b094d83026c" providerId="ADAL" clId="{0D0DDA7B-E9A0-42DB-82ED-7E457C21DBFD}" dt="2023-04-13T02:50:10.225" v="202" actId="1076"/>
          <ac:picMkLst>
            <pc:docMk/>
            <pc:sldMk cId="3619927601" sldId="257"/>
            <ac:picMk id="21" creationId="{A7E6977E-957D-F7A2-7F83-A6E242AD97DA}"/>
          </ac:picMkLst>
        </pc:picChg>
        <pc:picChg chg="add mod">
          <ac:chgData name="Blanchard, Brayden A." userId="190dfdd6-f87b-4a9b-a31e-4b094d83026c" providerId="ADAL" clId="{0D0DDA7B-E9A0-42DB-82ED-7E457C21DBFD}" dt="2023-04-13T02:50:45.844" v="221" actId="1076"/>
          <ac:picMkLst>
            <pc:docMk/>
            <pc:sldMk cId="3619927601" sldId="257"/>
            <ac:picMk id="22" creationId="{DA841868-BDBD-3DEF-BA13-E4332CA9799B}"/>
          </ac:picMkLst>
        </pc:picChg>
        <pc:picChg chg="add mod">
          <ac:chgData name="Blanchard, Brayden A." userId="190dfdd6-f87b-4a9b-a31e-4b094d83026c" providerId="ADAL" clId="{0D0DDA7B-E9A0-42DB-82ED-7E457C21DBFD}" dt="2023-04-13T02:53:02.193" v="257" actId="1076"/>
          <ac:picMkLst>
            <pc:docMk/>
            <pc:sldMk cId="3619927601" sldId="257"/>
            <ac:picMk id="23" creationId="{00CD5B22-5D5B-665A-133F-C06BA2402BEB}"/>
          </ac:picMkLst>
        </pc:picChg>
        <pc:picChg chg="add mod">
          <ac:chgData name="Blanchard, Brayden A." userId="190dfdd6-f87b-4a9b-a31e-4b094d83026c" providerId="ADAL" clId="{0D0DDA7B-E9A0-42DB-82ED-7E457C21DBFD}" dt="2023-04-13T02:51:41.573" v="244" actId="1076"/>
          <ac:picMkLst>
            <pc:docMk/>
            <pc:sldMk cId="3619927601" sldId="257"/>
            <ac:picMk id="24" creationId="{8D2F3E7D-1157-9EB8-2899-8E9DA4C1B6F6}"/>
          </ac:picMkLst>
        </pc:picChg>
        <pc:picChg chg="add mod">
          <ac:chgData name="Blanchard, Brayden A." userId="190dfdd6-f87b-4a9b-a31e-4b094d83026c" providerId="ADAL" clId="{0D0DDA7B-E9A0-42DB-82ED-7E457C21DBFD}" dt="2023-04-13T02:50:52.186" v="224" actId="1076"/>
          <ac:picMkLst>
            <pc:docMk/>
            <pc:sldMk cId="3619927601" sldId="257"/>
            <ac:picMk id="1026" creationId="{81FF18D5-FD8B-EBAD-3A3D-2F4CABF57C72}"/>
          </ac:picMkLst>
        </pc:picChg>
      </pc:sldChg>
      <pc:sldChg chg="addSp delSp modSp new mod setBg">
        <pc:chgData name="Blanchard, Brayden A." userId="190dfdd6-f87b-4a9b-a31e-4b094d83026c" providerId="ADAL" clId="{0D0DDA7B-E9A0-42DB-82ED-7E457C21DBFD}" dt="2023-04-14T02:23:44.614" v="1446" actId="22"/>
        <pc:sldMkLst>
          <pc:docMk/>
          <pc:sldMk cId="1734913749" sldId="258"/>
        </pc:sldMkLst>
        <pc:spChg chg="mod">
          <ac:chgData name="Blanchard, Brayden A." userId="190dfdd6-f87b-4a9b-a31e-4b094d83026c" providerId="ADAL" clId="{0D0DDA7B-E9A0-42DB-82ED-7E457C21DBFD}" dt="2023-04-13T03:06:28.293" v="863" actId="207"/>
          <ac:spMkLst>
            <pc:docMk/>
            <pc:sldMk cId="1734913749" sldId="258"/>
            <ac:spMk id="2" creationId="{A44076D4-8CEF-A5BD-B4A4-BE5030AA1895}"/>
          </ac:spMkLst>
        </pc:spChg>
        <pc:spChg chg="add del mod">
          <ac:chgData name="Blanchard, Brayden A." userId="190dfdd6-f87b-4a9b-a31e-4b094d83026c" providerId="ADAL" clId="{0D0DDA7B-E9A0-42DB-82ED-7E457C21DBFD}" dt="2023-04-13T03:05:36.709" v="857" actId="26606"/>
          <ac:spMkLst>
            <pc:docMk/>
            <pc:sldMk cId="1734913749" sldId="258"/>
            <ac:spMk id="3" creationId="{5F7F7714-425D-3BDF-B0CC-8FE28F3E308A}"/>
          </ac:spMkLst>
        </pc:spChg>
        <pc:spChg chg="add del">
          <ac:chgData name="Blanchard, Brayden A." userId="190dfdd6-f87b-4a9b-a31e-4b094d83026c" providerId="ADAL" clId="{0D0DDA7B-E9A0-42DB-82ED-7E457C21DBFD}" dt="2023-04-14T02:23:44.614" v="1446" actId="22"/>
          <ac:spMkLst>
            <pc:docMk/>
            <pc:sldMk cId="1734913749" sldId="258"/>
            <ac:spMk id="5" creationId="{917A82B6-9505-C2C2-B7F5-759FB95B541B}"/>
          </ac:spMkLst>
        </pc:spChg>
        <pc:spChg chg="add del">
          <ac:chgData name="Blanchard, Brayden A." userId="190dfdd6-f87b-4a9b-a31e-4b094d83026c" providerId="ADAL" clId="{0D0DDA7B-E9A0-42DB-82ED-7E457C21DBFD}" dt="2023-04-13T03:05:31.979" v="854" actId="26606"/>
          <ac:spMkLst>
            <pc:docMk/>
            <pc:sldMk cId="1734913749" sldId="258"/>
            <ac:spMk id="9" creationId="{BACC6370-2D7E-4714-9D71-7542949D7D5D}"/>
          </ac:spMkLst>
        </pc:spChg>
        <pc:spChg chg="add del">
          <ac:chgData name="Blanchard, Brayden A." userId="190dfdd6-f87b-4a9b-a31e-4b094d83026c" providerId="ADAL" clId="{0D0DDA7B-E9A0-42DB-82ED-7E457C21DBFD}" dt="2023-04-13T03:05:31.979" v="854" actId="26606"/>
          <ac:spMkLst>
            <pc:docMk/>
            <pc:sldMk cId="1734913749" sldId="258"/>
            <ac:spMk id="11" creationId="{F68B3F68-107C-434F-AA38-110D5EA91B85}"/>
          </ac:spMkLst>
        </pc:spChg>
        <pc:spChg chg="add del">
          <ac:chgData name="Blanchard, Brayden A." userId="190dfdd6-f87b-4a9b-a31e-4b094d83026c" providerId="ADAL" clId="{0D0DDA7B-E9A0-42DB-82ED-7E457C21DBFD}" dt="2023-04-13T03:05:31.979" v="854" actId="26606"/>
          <ac:spMkLst>
            <pc:docMk/>
            <pc:sldMk cId="1734913749" sldId="258"/>
            <ac:spMk id="13" creationId="{AAD0DBB9-1A4B-4391-81D4-CB19F9AB918A}"/>
          </ac:spMkLst>
        </pc:spChg>
        <pc:spChg chg="add del">
          <ac:chgData name="Blanchard, Brayden A." userId="190dfdd6-f87b-4a9b-a31e-4b094d83026c" providerId="ADAL" clId="{0D0DDA7B-E9A0-42DB-82ED-7E457C21DBFD}" dt="2023-04-13T03:05:31.979" v="854" actId="26606"/>
          <ac:spMkLst>
            <pc:docMk/>
            <pc:sldMk cId="1734913749" sldId="258"/>
            <ac:spMk id="15" creationId="{063BBA22-50EA-4C4D-BE05-F1CE4E63AA56}"/>
          </ac:spMkLst>
        </pc:spChg>
        <pc:spChg chg="add del">
          <ac:chgData name="Blanchard, Brayden A." userId="190dfdd6-f87b-4a9b-a31e-4b094d83026c" providerId="ADAL" clId="{0D0DDA7B-E9A0-42DB-82ED-7E457C21DBFD}" dt="2023-04-13T03:05:36.693" v="856" actId="26606"/>
          <ac:spMkLst>
            <pc:docMk/>
            <pc:sldMk cId="1734913749" sldId="258"/>
            <ac:spMk id="17" creationId="{2659FDB4-FCBE-4A89-B46D-43D4FA54464D}"/>
          </ac:spMkLst>
        </pc:spChg>
        <pc:spChg chg="add">
          <ac:chgData name="Blanchard, Brayden A." userId="190dfdd6-f87b-4a9b-a31e-4b094d83026c" providerId="ADAL" clId="{0D0DDA7B-E9A0-42DB-82ED-7E457C21DBFD}" dt="2023-04-13T03:05:36.709" v="857" actId="26606"/>
          <ac:spMkLst>
            <pc:docMk/>
            <pc:sldMk cId="1734913749" sldId="258"/>
            <ac:spMk id="21" creationId="{2E442304-DDBD-4F7B-8017-36BCC863FB40}"/>
          </ac:spMkLst>
        </pc:spChg>
        <pc:spChg chg="add">
          <ac:chgData name="Blanchard, Brayden A." userId="190dfdd6-f87b-4a9b-a31e-4b094d83026c" providerId="ADAL" clId="{0D0DDA7B-E9A0-42DB-82ED-7E457C21DBFD}" dt="2023-04-13T03:05:36.709" v="857" actId="26606"/>
          <ac:spMkLst>
            <pc:docMk/>
            <pc:sldMk cId="1734913749" sldId="258"/>
            <ac:spMk id="22" creationId="{5E107275-3853-46FD-A241-DE4355A42675}"/>
          </ac:spMkLst>
        </pc:spChg>
        <pc:graphicFrameChg chg="add del">
          <ac:chgData name="Blanchard, Brayden A." userId="190dfdd6-f87b-4a9b-a31e-4b094d83026c" providerId="ADAL" clId="{0D0DDA7B-E9A0-42DB-82ED-7E457C21DBFD}" dt="2023-04-13T03:05:31.979" v="854" actId="26606"/>
          <ac:graphicFrameMkLst>
            <pc:docMk/>
            <pc:sldMk cId="1734913749" sldId="258"/>
            <ac:graphicFrameMk id="5" creationId="{CF1C32B6-3CB5-91C5-F74A-2752C794E066}"/>
          </ac:graphicFrameMkLst>
        </pc:graphicFrameChg>
        <pc:graphicFrameChg chg="add del">
          <ac:chgData name="Blanchard, Brayden A." userId="190dfdd6-f87b-4a9b-a31e-4b094d83026c" providerId="ADAL" clId="{0D0DDA7B-E9A0-42DB-82ED-7E457C21DBFD}" dt="2023-04-13T03:05:36.693" v="856" actId="26606"/>
          <ac:graphicFrameMkLst>
            <pc:docMk/>
            <pc:sldMk cId="1734913749" sldId="258"/>
            <ac:graphicFrameMk id="19" creationId="{055EF584-D61E-9FDB-C179-4ED43648473F}"/>
          </ac:graphicFrameMkLst>
        </pc:graphicFrameChg>
        <pc:graphicFrameChg chg="add mod modGraphic">
          <ac:chgData name="Blanchard, Brayden A." userId="190dfdd6-f87b-4a9b-a31e-4b094d83026c" providerId="ADAL" clId="{0D0DDA7B-E9A0-42DB-82ED-7E457C21DBFD}" dt="2023-04-13T03:05:57.910" v="861" actId="207"/>
          <ac:graphicFrameMkLst>
            <pc:docMk/>
            <pc:sldMk cId="1734913749" sldId="258"/>
            <ac:graphicFrameMk id="23" creationId="{4AAA6A49-307F-EEB5-A234-576C94D2BDA0}"/>
          </ac:graphicFrameMkLst>
        </pc:graphicFrameChg>
        <pc:picChg chg="add mod">
          <ac:chgData name="Blanchard, Brayden A." userId="190dfdd6-f87b-4a9b-a31e-4b094d83026c" providerId="ADAL" clId="{0D0DDA7B-E9A0-42DB-82ED-7E457C21DBFD}" dt="2023-04-13T03:06:11.307" v="862"/>
          <ac:picMkLst>
            <pc:docMk/>
            <pc:sldMk cId="1734913749" sldId="258"/>
            <ac:picMk id="4" creationId="{F425C1D4-297D-383A-0DB1-C3E4F2B50FCE}"/>
          </ac:picMkLst>
        </pc:picChg>
        <pc:picChg chg="add mod">
          <ac:chgData name="Blanchard, Brayden A." userId="190dfdd6-f87b-4a9b-a31e-4b094d83026c" providerId="ADAL" clId="{0D0DDA7B-E9A0-42DB-82ED-7E457C21DBFD}" dt="2023-04-13T03:06:11.307" v="862"/>
          <ac:picMkLst>
            <pc:docMk/>
            <pc:sldMk cId="1734913749" sldId="258"/>
            <ac:picMk id="6" creationId="{B0839FBC-48D1-69B9-56F7-6C6F3A7D6527}"/>
          </ac:picMkLst>
        </pc:picChg>
        <pc:cxnChg chg="add del">
          <ac:chgData name="Blanchard, Brayden A." userId="190dfdd6-f87b-4a9b-a31e-4b094d83026c" providerId="ADAL" clId="{0D0DDA7B-E9A0-42DB-82ED-7E457C21DBFD}" dt="2023-04-13T03:05:36.693" v="856" actId="26606"/>
          <ac:cxnSpMkLst>
            <pc:docMk/>
            <pc:sldMk cId="1734913749" sldId="258"/>
            <ac:cxnSpMk id="18" creationId="{C8F51B3F-8331-4E4A-AE96-D47B1006EEAD}"/>
          </ac:cxnSpMkLst>
        </pc:cxnChg>
      </pc:sldChg>
      <pc:sldChg chg="addSp modSp new mod">
        <pc:chgData name="Blanchard, Brayden A." userId="190dfdd6-f87b-4a9b-a31e-4b094d83026c" providerId="ADAL" clId="{0D0DDA7B-E9A0-42DB-82ED-7E457C21DBFD}" dt="2023-04-13T03:15:12.990" v="1088" actId="207"/>
        <pc:sldMkLst>
          <pc:docMk/>
          <pc:sldMk cId="3121760619" sldId="259"/>
        </pc:sldMkLst>
        <pc:spChg chg="mod">
          <ac:chgData name="Blanchard, Brayden A." userId="190dfdd6-f87b-4a9b-a31e-4b094d83026c" providerId="ADAL" clId="{0D0DDA7B-E9A0-42DB-82ED-7E457C21DBFD}" dt="2023-04-13T03:15:12.990" v="1088" actId="207"/>
          <ac:spMkLst>
            <pc:docMk/>
            <pc:sldMk cId="3121760619" sldId="259"/>
            <ac:spMk id="2" creationId="{95EE6B8E-6925-AA8F-0A72-273E80F5064E}"/>
          </ac:spMkLst>
        </pc:spChg>
        <pc:spChg chg="mod">
          <ac:chgData name="Blanchard, Brayden A." userId="190dfdd6-f87b-4a9b-a31e-4b094d83026c" providerId="ADAL" clId="{0D0DDA7B-E9A0-42DB-82ED-7E457C21DBFD}" dt="2023-04-13T03:15:03.574" v="1086" actId="20577"/>
          <ac:spMkLst>
            <pc:docMk/>
            <pc:sldMk cId="3121760619" sldId="259"/>
            <ac:spMk id="3" creationId="{BC2476FD-1689-A6AC-6311-164E99E45204}"/>
          </ac:spMkLst>
        </pc:spChg>
        <pc:picChg chg="add mod">
          <ac:chgData name="Blanchard, Brayden A." userId="190dfdd6-f87b-4a9b-a31e-4b094d83026c" providerId="ADAL" clId="{0D0DDA7B-E9A0-42DB-82ED-7E457C21DBFD}" dt="2023-04-13T03:15:09.136" v="1087"/>
          <ac:picMkLst>
            <pc:docMk/>
            <pc:sldMk cId="3121760619" sldId="259"/>
            <ac:picMk id="4" creationId="{E4C1E61E-597B-0D96-5172-74E3F416CD8B}"/>
          </ac:picMkLst>
        </pc:picChg>
        <pc:picChg chg="add mod">
          <ac:chgData name="Blanchard, Brayden A." userId="190dfdd6-f87b-4a9b-a31e-4b094d83026c" providerId="ADAL" clId="{0D0DDA7B-E9A0-42DB-82ED-7E457C21DBFD}" dt="2023-04-13T03:15:09.136" v="1087"/>
          <ac:picMkLst>
            <pc:docMk/>
            <pc:sldMk cId="3121760619" sldId="259"/>
            <ac:picMk id="5" creationId="{3E7E0434-1CEC-11BA-0C01-8D253BEA330A}"/>
          </ac:picMkLst>
        </pc:picChg>
      </pc:sldChg>
      <pc:sldChg chg="addSp delSp modSp new mod ord">
        <pc:chgData name="Blanchard, Brayden A." userId="190dfdd6-f87b-4a9b-a31e-4b094d83026c" providerId="ADAL" clId="{0D0DDA7B-E9A0-42DB-82ED-7E457C21DBFD}" dt="2023-04-13T03:17:03.354" v="1140" actId="207"/>
        <pc:sldMkLst>
          <pc:docMk/>
          <pc:sldMk cId="686061065" sldId="260"/>
        </pc:sldMkLst>
        <pc:spChg chg="mod">
          <ac:chgData name="Blanchard, Brayden A." userId="190dfdd6-f87b-4a9b-a31e-4b094d83026c" providerId="ADAL" clId="{0D0DDA7B-E9A0-42DB-82ED-7E457C21DBFD}" dt="2023-04-13T03:17:03.354" v="1140" actId="207"/>
          <ac:spMkLst>
            <pc:docMk/>
            <pc:sldMk cId="686061065" sldId="260"/>
            <ac:spMk id="2" creationId="{2492211C-416C-215C-BA01-55B080D76AF1}"/>
          </ac:spMkLst>
        </pc:spChg>
        <pc:spChg chg="del mod">
          <ac:chgData name="Blanchard, Brayden A." userId="190dfdd6-f87b-4a9b-a31e-4b094d83026c" providerId="ADAL" clId="{0D0DDA7B-E9A0-42DB-82ED-7E457C21DBFD}" dt="2023-04-13T03:16:47.989" v="1117"/>
          <ac:spMkLst>
            <pc:docMk/>
            <pc:sldMk cId="686061065" sldId="260"/>
            <ac:spMk id="3" creationId="{57B0B8F6-D0C7-58D9-EA5C-176E5CB0B302}"/>
          </ac:spMkLst>
        </pc:spChg>
        <pc:spChg chg="add mod">
          <ac:chgData name="Blanchard, Brayden A." userId="190dfdd6-f87b-4a9b-a31e-4b094d83026c" providerId="ADAL" clId="{0D0DDA7B-E9A0-42DB-82ED-7E457C21DBFD}" dt="2023-04-13T03:16:56.210" v="1139" actId="20577"/>
          <ac:spMkLst>
            <pc:docMk/>
            <pc:sldMk cId="686061065" sldId="260"/>
            <ac:spMk id="6" creationId="{16C3679F-F121-8C05-AECC-7E1CA9130D58}"/>
          </ac:spMkLst>
        </pc:spChg>
        <pc:picChg chg="add mod">
          <ac:chgData name="Blanchard, Brayden A." userId="190dfdd6-f87b-4a9b-a31e-4b094d83026c" providerId="ADAL" clId="{0D0DDA7B-E9A0-42DB-82ED-7E457C21DBFD}" dt="2023-04-13T03:16:27.591" v="1115"/>
          <ac:picMkLst>
            <pc:docMk/>
            <pc:sldMk cId="686061065" sldId="260"/>
            <ac:picMk id="4" creationId="{75C1E1D6-D6CA-CFDD-6F94-8E8A12516355}"/>
          </ac:picMkLst>
        </pc:picChg>
        <pc:picChg chg="add mod">
          <ac:chgData name="Blanchard, Brayden A." userId="190dfdd6-f87b-4a9b-a31e-4b094d83026c" providerId="ADAL" clId="{0D0DDA7B-E9A0-42DB-82ED-7E457C21DBFD}" dt="2023-04-13T03:16:27.591" v="1115"/>
          <ac:picMkLst>
            <pc:docMk/>
            <pc:sldMk cId="686061065" sldId="260"/>
            <ac:picMk id="5" creationId="{399058D6-6EDA-70E0-AE18-6E47E215574F}"/>
          </ac:picMkLst>
        </pc:picChg>
      </pc:sldChg>
      <pc:sldChg chg="addSp delSp modSp new mod">
        <pc:chgData name="Blanchard, Brayden A." userId="190dfdd6-f87b-4a9b-a31e-4b094d83026c" providerId="ADAL" clId="{0D0DDA7B-E9A0-42DB-82ED-7E457C21DBFD}" dt="2023-04-13T03:21:05.368" v="1436" actId="207"/>
        <pc:sldMkLst>
          <pc:docMk/>
          <pc:sldMk cId="3623444168" sldId="261"/>
        </pc:sldMkLst>
        <pc:spChg chg="mod">
          <ac:chgData name="Blanchard, Brayden A." userId="190dfdd6-f87b-4a9b-a31e-4b094d83026c" providerId="ADAL" clId="{0D0DDA7B-E9A0-42DB-82ED-7E457C21DBFD}" dt="2023-04-13T03:21:05.368" v="1436" actId="207"/>
          <ac:spMkLst>
            <pc:docMk/>
            <pc:sldMk cId="3623444168" sldId="261"/>
            <ac:spMk id="2" creationId="{7E2732E2-9258-A6BE-A06C-F26C321F4CAF}"/>
          </ac:spMkLst>
        </pc:spChg>
        <pc:spChg chg="del">
          <ac:chgData name="Blanchard, Brayden A." userId="190dfdd6-f87b-4a9b-a31e-4b094d83026c" providerId="ADAL" clId="{0D0DDA7B-E9A0-42DB-82ED-7E457C21DBFD}" dt="2023-04-13T03:17:50.839" v="1157" actId="478"/>
          <ac:spMkLst>
            <pc:docMk/>
            <pc:sldMk cId="3623444168" sldId="261"/>
            <ac:spMk id="3" creationId="{05648972-B4A8-8822-A7E1-AF8F4C0F42CA}"/>
          </ac:spMkLst>
        </pc:spChg>
        <pc:spChg chg="add mod">
          <ac:chgData name="Blanchard, Brayden A." userId="190dfdd6-f87b-4a9b-a31e-4b094d83026c" providerId="ADAL" clId="{0D0DDA7B-E9A0-42DB-82ED-7E457C21DBFD}" dt="2023-04-13T03:17:59.431" v="1167" actId="20577"/>
          <ac:spMkLst>
            <pc:docMk/>
            <pc:sldMk cId="3623444168" sldId="261"/>
            <ac:spMk id="6" creationId="{4BC8DE54-6999-1AAE-3579-E768B43A5B10}"/>
          </ac:spMkLst>
        </pc:spChg>
        <pc:picChg chg="add mod">
          <ac:chgData name="Blanchard, Brayden A." userId="190dfdd6-f87b-4a9b-a31e-4b094d83026c" providerId="ADAL" clId="{0D0DDA7B-E9A0-42DB-82ED-7E457C21DBFD}" dt="2023-04-13T03:17:48.587" v="1156"/>
          <ac:picMkLst>
            <pc:docMk/>
            <pc:sldMk cId="3623444168" sldId="261"/>
            <ac:picMk id="4" creationId="{139620ED-C34F-C8FF-1DCB-6DCF6FAA6EEF}"/>
          </ac:picMkLst>
        </pc:picChg>
        <pc:picChg chg="add mod">
          <ac:chgData name="Blanchard, Brayden A." userId="190dfdd6-f87b-4a9b-a31e-4b094d83026c" providerId="ADAL" clId="{0D0DDA7B-E9A0-42DB-82ED-7E457C21DBFD}" dt="2023-04-13T03:17:48.587" v="1156"/>
          <ac:picMkLst>
            <pc:docMk/>
            <pc:sldMk cId="3623444168" sldId="261"/>
            <ac:picMk id="5" creationId="{0B65068C-9F8C-639D-12CE-37ADFA05CADF}"/>
          </ac:picMkLst>
        </pc:picChg>
      </pc:sldChg>
      <pc:sldChg chg="modSp add mod">
        <pc:chgData name="Blanchard, Brayden A." userId="190dfdd6-f87b-4a9b-a31e-4b094d83026c" providerId="ADAL" clId="{0D0DDA7B-E9A0-42DB-82ED-7E457C21DBFD}" dt="2023-04-13T03:21:07.814" v="1437" actId="207"/>
        <pc:sldMkLst>
          <pc:docMk/>
          <pc:sldMk cId="1777772647" sldId="262"/>
        </pc:sldMkLst>
        <pc:spChg chg="mod">
          <ac:chgData name="Blanchard, Brayden A." userId="190dfdd6-f87b-4a9b-a31e-4b094d83026c" providerId="ADAL" clId="{0D0DDA7B-E9A0-42DB-82ED-7E457C21DBFD}" dt="2023-04-13T03:21:07.814" v="1437" actId="207"/>
          <ac:spMkLst>
            <pc:docMk/>
            <pc:sldMk cId="1777772647" sldId="262"/>
            <ac:spMk id="2" creationId="{7E2732E2-9258-A6BE-A06C-F26C321F4CAF}"/>
          </ac:spMkLst>
        </pc:spChg>
        <pc:spChg chg="mod">
          <ac:chgData name="Blanchard, Brayden A." userId="190dfdd6-f87b-4a9b-a31e-4b094d83026c" providerId="ADAL" clId="{0D0DDA7B-E9A0-42DB-82ED-7E457C21DBFD}" dt="2023-04-13T03:18:15.907" v="1184" actId="20577"/>
          <ac:spMkLst>
            <pc:docMk/>
            <pc:sldMk cId="1777772647" sldId="262"/>
            <ac:spMk id="6" creationId="{4BC8DE54-6999-1AAE-3579-E768B43A5B10}"/>
          </ac:spMkLst>
        </pc:spChg>
      </pc:sldChg>
      <pc:sldChg chg="modSp add mod">
        <pc:chgData name="Blanchard, Brayden A." userId="190dfdd6-f87b-4a9b-a31e-4b094d83026c" providerId="ADAL" clId="{0D0DDA7B-E9A0-42DB-82ED-7E457C21DBFD}" dt="2023-04-13T03:21:10.550" v="1438" actId="207"/>
        <pc:sldMkLst>
          <pc:docMk/>
          <pc:sldMk cId="2630245098" sldId="263"/>
        </pc:sldMkLst>
        <pc:spChg chg="mod">
          <ac:chgData name="Blanchard, Brayden A." userId="190dfdd6-f87b-4a9b-a31e-4b094d83026c" providerId="ADAL" clId="{0D0DDA7B-E9A0-42DB-82ED-7E457C21DBFD}" dt="2023-04-13T03:21:10.550" v="1438" actId="207"/>
          <ac:spMkLst>
            <pc:docMk/>
            <pc:sldMk cId="2630245098" sldId="263"/>
            <ac:spMk id="2" creationId="{7E2732E2-9258-A6BE-A06C-F26C321F4CAF}"/>
          </ac:spMkLst>
        </pc:spChg>
        <pc:spChg chg="mod">
          <ac:chgData name="Blanchard, Brayden A." userId="190dfdd6-f87b-4a9b-a31e-4b094d83026c" providerId="ADAL" clId="{0D0DDA7B-E9A0-42DB-82ED-7E457C21DBFD}" dt="2023-04-13T03:18:32.407" v="1196" actId="20577"/>
          <ac:spMkLst>
            <pc:docMk/>
            <pc:sldMk cId="2630245098" sldId="263"/>
            <ac:spMk id="6" creationId="{4BC8DE54-6999-1AAE-3579-E768B43A5B10}"/>
          </ac:spMkLst>
        </pc:spChg>
      </pc:sldChg>
      <pc:sldChg chg="modSp add mod">
        <pc:chgData name="Blanchard, Brayden A." userId="190dfdd6-f87b-4a9b-a31e-4b094d83026c" providerId="ADAL" clId="{0D0DDA7B-E9A0-42DB-82ED-7E457C21DBFD}" dt="2023-04-13T03:21:13.072" v="1439" actId="207"/>
        <pc:sldMkLst>
          <pc:docMk/>
          <pc:sldMk cId="1240567887" sldId="264"/>
        </pc:sldMkLst>
        <pc:spChg chg="mod">
          <ac:chgData name="Blanchard, Brayden A." userId="190dfdd6-f87b-4a9b-a31e-4b094d83026c" providerId="ADAL" clId="{0D0DDA7B-E9A0-42DB-82ED-7E457C21DBFD}" dt="2023-04-13T03:21:13.072" v="1439" actId="207"/>
          <ac:spMkLst>
            <pc:docMk/>
            <pc:sldMk cId="1240567887" sldId="264"/>
            <ac:spMk id="2" creationId="{7E2732E2-9258-A6BE-A06C-F26C321F4CAF}"/>
          </ac:spMkLst>
        </pc:spChg>
        <pc:spChg chg="mod">
          <ac:chgData name="Blanchard, Brayden A." userId="190dfdd6-f87b-4a9b-a31e-4b094d83026c" providerId="ADAL" clId="{0D0DDA7B-E9A0-42DB-82ED-7E457C21DBFD}" dt="2023-04-13T03:18:43.818" v="1206" actId="20577"/>
          <ac:spMkLst>
            <pc:docMk/>
            <pc:sldMk cId="1240567887" sldId="264"/>
            <ac:spMk id="6" creationId="{4BC8DE54-6999-1AAE-3579-E768B43A5B10}"/>
          </ac:spMkLst>
        </pc:spChg>
      </pc:sldChg>
      <pc:sldChg chg="modSp add mod">
        <pc:chgData name="Blanchard, Brayden A." userId="190dfdd6-f87b-4a9b-a31e-4b094d83026c" providerId="ADAL" clId="{0D0DDA7B-E9A0-42DB-82ED-7E457C21DBFD}" dt="2023-04-13T03:21:16.297" v="1440" actId="207"/>
        <pc:sldMkLst>
          <pc:docMk/>
          <pc:sldMk cId="2356976537" sldId="265"/>
        </pc:sldMkLst>
        <pc:spChg chg="mod">
          <ac:chgData name="Blanchard, Brayden A." userId="190dfdd6-f87b-4a9b-a31e-4b094d83026c" providerId="ADAL" clId="{0D0DDA7B-E9A0-42DB-82ED-7E457C21DBFD}" dt="2023-04-13T03:21:16.297" v="1440" actId="207"/>
          <ac:spMkLst>
            <pc:docMk/>
            <pc:sldMk cId="2356976537" sldId="265"/>
            <ac:spMk id="2" creationId="{7E2732E2-9258-A6BE-A06C-F26C321F4CAF}"/>
          </ac:spMkLst>
        </pc:spChg>
        <pc:spChg chg="mod">
          <ac:chgData name="Blanchard, Brayden A." userId="190dfdd6-f87b-4a9b-a31e-4b094d83026c" providerId="ADAL" clId="{0D0DDA7B-E9A0-42DB-82ED-7E457C21DBFD}" dt="2023-04-13T03:18:55.346" v="1231" actId="20577"/>
          <ac:spMkLst>
            <pc:docMk/>
            <pc:sldMk cId="2356976537" sldId="265"/>
            <ac:spMk id="6" creationId="{4BC8DE54-6999-1AAE-3579-E768B43A5B10}"/>
          </ac:spMkLst>
        </pc:spChg>
      </pc:sldChg>
      <pc:sldChg chg="modSp add mod">
        <pc:chgData name="Blanchard, Brayden A." userId="190dfdd6-f87b-4a9b-a31e-4b094d83026c" providerId="ADAL" clId="{0D0DDA7B-E9A0-42DB-82ED-7E457C21DBFD}" dt="2023-04-13T03:21:00.191" v="1435" actId="207"/>
        <pc:sldMkLst>
          <pc:docMk/>
          <pc:sldMk cId="2539291116" sldId="266"/>
        </pc:sldMkLst>
        <pc:spChg chg="mod">
          <ac:chgData name="Blanchard, Brayden A." userId="190dfdd6-f87b-4a9b-a31e-4b094d83026c" providerId="ADAL" clId="{0D0DDA7B-E9A0-42DB-82ED-7E457C21DBFD}" dt="2023-04-13T03:21:00.191" v="1435" actId="207"/>
          <ac:spMkLst>
            <pc:docMk/>
            <pc:sldMk cId="2539291116" sldId="266"/>
            <ac:spMk id="2" creationId="{7E2732E2-9258-A6BE-A06C-F26C321F4CAF}"/>
          </ac:spMkLst>
        </pc:spChg>
        <pc:spChg chg="mod">
          <ac:chgData name="Blanchard, Brayden A." userId="190dfdd6-f87b-4a9b-a31e-4b094d83026c" providerId="ADAL" clId="{0D0DDA7B-E9A0-42DB-82ED-7E457C21DBFD}" dt="2023-04-13T03:19:09.026" v="1258" actId="20577"/>
          <ac:spMkLst>
            <pc:docMk/>
            <pc:sldMk cId="2539291116" sldId="266"/>
            <ac:spMk id="6" creationId="{4BC8DE54-6999-1AAE-3579-E768B43A5B10}"/>
          </ac:spMkLst>
        </pc:spChg>
      </pc:sldChg>
      <pc:sldChg chg="new del">
        <pc:chgData name="Blanchard, Brayden A." userId="190dfdd6-f87b-4a9b-a31e-4b094d83026c" providerId="ADAL" clId="{0D0DDA7B-E9A0-42DB-82ED-7E457C21DBFD}" dt="2023-04-13T03:19:23.565" v="1261" actId="47"/>
        <pc:sldMkLst>
          <pc:docMk/>
          <pc:sldMk cId="3822056232" sldId="267"/>
        </pc:sldMkLst>
      </pc:sldChg>
      <pc:sldChg chg="modSp add mod">
        <pc:chgData name="Blanchard, Brayden A." userId="190dfdd6-f87b-4a9b-a31e-4b094d83026c" providerId="ADAL" clId="{0D0DDA7B-E9A0-42DB-82ED-7E457C21DBFD}" dt="2023-04-13T03:20:50.151" v="1434" actId="207"/>
        <pc:sldMkLst>
          <pc:docMk/>
          <pc:sldMk cId="1603629170" sldId="268"/>
        </pc:sldMkLst>
        <pc:spChg chg="mod">
          <ac:chgData name="Blanchard, Brayden A." userId="190dfdd6-f87b-4a9b-a31e-4b094d83026c" providerId="ADAL" clId="{0D0DDA7B-E9A0-42DB-82ED-7E457C21DBFD}" dt="2023-04-13T03:20:50.151" v="1434" actId="207"/>
          <ac:spMkLst>
            <pc:docMk/>
            <pc:sldMk cId="1603629170" sldId="268"/>
            <ac:spMk id="2" creationId="{7E2732E2-9258-A6BE-A06C-F26C321F4CAF}"/>
          </ac:spMkLst>
        </pc:spChg>
        <pc:spChg chg="mod">
          <ac:chgData name="Blanchard, Brayden A." userId="190dfdd6-f87b-4a9b-a31e-4b094d83026c" providerId="ADAL" clId="{0D0DDA7B-E9A0-42DB-82ED-7E457C21DBFD}" dt="2023-04-13T03:20:42.320" v="1433" actId="20577"/>
          <ac:spMkLst>
            <pc:docMk/>
            <pc:sldMk cId="1603629170" sldId="268"/>
            <ac:spMk id="6" creationId="{4BC8DE54-6999-1AAE-3579-E768B43A5B10}"/>
          </ac:spMkLst>
        </pc:spChg>
      </pc:sldChg>
      <pc:sldChg chg="modSp add mod setBg">
        <pc:chgData name="Blanchard, Brayden A." userId="190dfdd6-f87b-4a9b-a31e-4b094d83026c" providerId="ADAL" clId="{0D0DDA7B-E9A0-42DB-82ED-7E457C21DBFD}" dt="2023-04-13T19:07:35.626" v="1444" actId="207"/>
        <pc:sldMkLst>
          <pc:docMk/>
          <pc:sldMk cId="3189731995" sldId="269"/>
        </pc:sldMkLst>
        <pc:spChg chg="mod">
          <ac:chgData name="Blanchard, Brayden A." userId="190dfdd6-f87b-4a9b-a31e-4b094d83026c" providerId="ADAL" clId="{0D0DDA7B-E9A0-42DB-82ED-7E457C21DBFD}" dt="2023-04-13T19:07:35.626" v="1444" actId="207"/>
          <ac:spMkLst>
            <pc:docMk/>
            <pc:sldMk cId="3189731995" sldId="269"/>
            <ac:spMk id="2" creationId="{9FE7397E-3796-80F5-2835-ADCB6D527E3B}"/>
          </ac:spMkLst>
        </pc:spChg>
        <pc:spChg chg="mod">
          <ac:chgData name="Blanchard, Brayden A." userId="190dfdd6-f87b-4a9b-a31e-4b094d83026c" providerId="ADAL" clId="{0D0DDA7B-E9A0-42DB-82ED-7E457C21DBFD}" dt="2023-04-13T19:07:27.834" v="1442" actId="207"/>
          <ac:spMkLst>
            <pc:docMk/>
            <pc:sldMk cId="3189731995" sldId="269"/>
            <ac:spMk id="4" creationId="{0B559E37-F6DF-7260-D2F1-9CB1A1001EBE}"/>
          </ac:spMkLst>
        </pc:spChg>
        <pc:spChg chg="mod">
          <ac:chgData name="Blanchard, Brayden A." userId="190dfdd6-f87b-4a9b-a31e-4b094d83026c" providerId="ADAL" clId="{0D0DDA7B-E9A0-42DB-82ED-7E457C21DBFD}" dt="2023-04-13T19:07:31.815" v="1443" actId="207"/>
          <ac:spMkLst>
            <pc:docMk/>
            <pc:sldMk cId="3189731995" sldId="269"/>
            <ac:spMk id="7" creationId="{045FEE49-214B-BF79-0422-560771362DEF}"/>
          </ac:spMkLst>
        </pc:spChg>
      </pc:sldChg>
      <pc:sldChg chg="addSp modSp add mod">
        <pc:chgData name="Blanchard, Brayden A." userId="190dfdd6-f87b-4a9b-a31e-4b094d83026c" providerId="ADAL" clId="{0D0DDA7B-E9A0-42DB-82ED-7E457C21DBFD}" dt="2023-04-14T02:24:57.127" v="1450"/>
        <pc:sldMkLst>
          <pc:docMk/>
          <pc:sldMk cId="3043963308" sldId="270"/>
        </pc:sldMkLst>
        <pc:spChg chg="mod">
          <ac:chgData name="Blanchard, Brayden A." userId="190dfdd6-f87b-4a9b-a31e-4b094d83026c" providerId="ADAL" clId="{0D0DDA7B-E9A0-42DB-82ED-7E457C21DBFD}" dt="2023-04-14T02:24:00.521" v="1448" actId="207"/>
          <ac:spMkLst>
            <pc:docMk/>
            <pc:sldMk cId="3043963308" sldId="270"/>
            <ac:spMk id="2" creationId="{7445790D-E61C-B476-1484-40290CFBCE7D}"/>
          </ac:spMkLst>
        </pc:spChg>
        <pc:spChg chg="mod">
          <ac:chgData name="Blanchard, Brayden A." userId="190dfdd6-f87b-4a9b-a31e-4b094d83026c" providerId="ADAL" clId="{0D0DDA7B-E9A0-42DB-82ED-7E457C21DBFD}" dt="2023-04-14T02:24:03.689" v="1449" actId="207"/>
          <ac:spMkLst>
            <pc:docMk/>
            <pc:sldMk cId="3043963308" sldId="270"/>
            <ac:spMk id="3" creationId="{9403F15E-1396-8DED-3000-F7F5ABD3E2CE}"/>
          </ac:spMkLst>
        </pc:spChg>
        <pc:picChg chg="add mod">
          <ac:chgData name="Blanchard, Brayden A." userId="190dfdd6-f87b-4a9b-a31e-4b094d83026c" providerId="ADAL" clId="{0D0DDA7B-E9A0-42DB-82ED-7E457C21DBFD}" dt="2023-04-14T02:24:57.127" v="1450"/>
          <ac:picMkLst>
            <pc:docMk/>
            <pc:sldMk cId="3043963308" sldId="270"/>
            <ac:picMk id="4" creationId="{6CA0B69A-A313-4FF1-D86B-55DFD07BB7E4}"/>
          </ac:picMkLst>
        </pc:picChg>
        <pc:picChg chg="add mod">
          <ac:chgData name="Blanchard, Brayden A." userId="190dfdd6-f87b-4a9b-a31e-4b094d83026c" providerId="ADAL" clId="{0D0DDA7B-E9A0-42DB-82ED-7E457C21DBFD}" dt="2023-04-14T02:24:57.127" v="1450"/>
          <ac:picMkLst>
            <pc:docMk/>
            <pc:sldMk cId="3043963308" sldId="270"/>
            <ac:picMk id="6" creationId="{06488804-155D-E655-4B17-3EDFA12A287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094AE4-DC0E-474D-94E7-7BEFB405859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055150-E7AA-4F73-8BD6-4DDD07F5C621}">
      <dgm:prSet custT="1"/>
      <dgm:spPr/>
      <dgm:t>
        <a:bodyPr/>
        <a:lstStyle/>
        <a:p>
          <a:r>
            <a:rPr lang="en-US" sz="4000" dirty="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rPr>
            <a:t>Improved communication, connection, and collaboration</a:t>
          </a:r>
        </a:p>
      </dgm:t>
    </dgm:pt>
    <dgm:pt modelId="{54EDF849-68AE-4F68-A34F-290718997648}" type="parTrans" cxnId="{8E6B5BEC-DF9C-4DE1-93DD-43767830689F}">
      <dgm:prSet/>
      <dgm:spPr/>
      <dgm:t>
        <a:bodyPr/>
        <a:lstStyle/>
        <a:p>
          <a:endParaRPr lang="en-US"/>
        </a:p>
      </dgm:t>
    </dgm:pt>
    <dgm:pt modelId="{470616F0-C668-493F-A7F4-58DF25BF6166}" type="sibTrans" cxnId="{8E6B5BEC-DF9C-4DE1-93DD-43767830689F}">
      <dgm:prSet/>
      <dgm:spPr/>
      <dgm:t>
        <a:bodyPr/>
        <a:lstStyle/>
        <a:p>
          <a:endParaRPr lang="en-US"/>
        </a:p>
      </dgm:t>
    </dgm:pt>
    <dgm:pt modelId="{F7D6126C-1B71-400C-B87B-0AE2FA1458D4}">
      <dgm:prSet custT="1"/>
      <dgm:spPr/>
      <dgm:t>
        <a:bodyPr/>
        <a:lstStyle/>
        <a:p>
          <a:r>
            <a:rPr lang="en-US" sz="400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rPr>
            <a:t>Ongoing projects</a:t>
          </a:r>
        </a:p>
      </dgm:t>
    </dgm:pt>
    <dgm:pt modelId="{AE7DCA4F-E7AC-4515-B5DC-2FA02BB32CA2}" type="parTrans" cxnId="{22F7F07E-DC93-46A8-B203-9D1E25256CD8}">
      <dgm:prSet/>
      <dgm:spPr/>
      <dgm:t>
        <a:bodyPr/>
        <a:lstStyle/>
        <a:p>
          <a:endParaRPr lang="en-US"/>
        </a:p>
      </dgm:t>
    </dgm:pt>
    <dgm:pt modelId="{38BCF14F-FE90-49F1-BCCB-A42F106EB827}" type="sibTrans" cxnId="{22F7F07E-DC93-46A8-B203-9D1E25256CD8}">
      <dgm:prSet/>
      <dgm:spPr/>
      <dgm:t>
        <a:bodyPr/>
        <a:lstStyle/>
        <a:p>
          <a:endParaRPr lang="en-US"/>
        </a:p>
      </dgm:t>
    </dgm:pt>
    <dgm:pt modelId="{8119AF4F-82E1-4B3E-9E55-B18E70CAB74B}">
      <dgm:prSet custT="1"/>
      <dgm:spPr/>
      <dgm:t>
        <a:bodyPr/>
        <a:lstStyle/>
        <a:p>
          <a:r>
            <a:rPr lang="en-US" sz="400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rPr>
            <a:t>Productive outreach</a:t>
          </a:r>
        </a:p>
      </dgm:t>
    </dgm:pt>
    <dgm:pt modelId="{E782BAFD-F760-4730-B022-2802A6F931BC}" type="parTrans" cxnId="{506F3D23-2A11-4518-B0FC-1D26344F2AAD}">
      <dgm:prSet/>
      <dgm:spPr/>
      <dgm:t>
        <a:bodyPr/>
        <a:lstStyle/>
        <a:p>
          <a:endParaRPr lang="en-US"/>
        </a:p>
      </dgm:t>
    </dgm:pt>
    <dgm:pt modelId="{501EF0F3-C139-4498-A1BD-89C4D5251F0F}" type="sibTrans" cxnId="{506F3D23-2A11-4518-B0FC-1D26344F2AAD}">
      <dgm:prSet/>
      <dgm:spPr/>
      <dgm:t>
        <a:bodyPr/>
        <a:lstStyle/>
        <a:p>
          <a:endParaRPr lang="en-US"/>
        </a:p>
      </dgm:t>
    </dgm:pt>
    <dgm:pt modelId="{991B445E-6A52-4272-B0EB-A6C2D8C4DDA7}">
      <dgm:prSet custT="1"/>
      <dgm:spPr/>
      <dgm:t>
        <a:bodyPr/>
        <a:lstStyle/>
        <a:p>
          <a:r>
            <a:rPr lang="en-US" sz="4000" dirty="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rPr>
            <a:t>Tours</a:t>
          </a:r>
        </a:p>
      </dgm:t>
    </dgm:pt>
    <dgm:pt modelId="{79807ECD-9AB3-46B4-9221-19F54266B2F7}" type="parTrans" cxnId="{4578BA28-CA1D-4652-BE34-DDE0897B7E01}">
      <dgm:prSet/>
      <dgm:spPr/>
      <dgm:t>
        <a:bodyPr/>
        <a:lstStyle/>
        <a:p>
          <a:endParaRPr lang="en-US"/>
        </a:p>
      </dgm:t>
    </dgm:pt>
    <dgm:pt modelId="{8B88732B-C8FB-439B-8B27-C70EC90C077F}" type="sibTrans" cxnId="{4578BA28-CA1D-4652-BE34-DDE0897B7E01}">
      <dgm:prSet/>
      <dgm:spPr/>
      <dgm:t>
        <a:bodyPr/>
        <a:lstStyle/>
        <a:p>
          <a:endParaRPr lang="en-US"/>
        </a:p>
      </dgm:t>
    </dgm:pt>
    <dgm:pt modelId="{942852FB-5908-469D-A0CF-EEAD19FC274A}">
      <dgm:prSet custT="1"/>
      <dgm:spPr/>
      <dgm:t>
        <a:bodyPr/>
        <a:lstStyle/>
        <a:p>
          <a:r>
            <a:rPr lang="en-US" sz="4000" dirty="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rPr>
            <a:t>Soft Skills training experience</a:t>
          </a:r>
        </a:p>
      </dgm:t>
    </dgm:pt>
    <dgm:pt modelId="{53835579-5402-4C0C-B215-851EECF57A6F}" type="parTrans" cxnId="{5BCC2A53-9F49-4DA9-B97D-D856F01A5A10}">
      <dgm:prSet/>
      <dgm:spPr/>
      <dgm:t>
        <a:bodyPr/>
        <a:lstStyle/>
        <a:p>
          <a:endParaRPr lang="en-US"/>
        </a:p>
      </dgm:t>
    </dgm:pt>
    <dgm:pt modelId="{8BCB40F7-B132-4C70-834F-E6807FC0CD04}" type="sibTrans" cxnId="{5BCC2A53-9F49-4DA9-B97D-D856F01A5A10}">
      <dgm:prSet/>
      <dgm:spPr/>
      <dgm:t>
        <a:bodyPr/>
        <a:lstStyle/>
        <a:p>
          <a:endParaRPr lang="en-US"/>
        </a:p>
      </dgm:t>
    </dgm:pt>
    <dgm:pt modelId="{B40C8C24-09EE-4D5E-B13F-7A6055D9F94E}" type="pres">
      <dgm:prSet presAssocID="{CB094AE4-DC0E-474D-94E7-7BEFB405859C}" presName="vert0" presStyleCnt="0">
        <dgm:presLayoutVars>
          <dgm:dir/>
          <dgm:animOne val="branch"/>
          <dgm:animLvl val="lvl"/>
        </dgm:presLayoutVars>
      </dgm:prSet>
      <dgm:spPr/>
    </dgm:pt>
    <dgm:pt modelId="{12A481E0-D18F-4B06-97EA-032D86E67C3C}" type="pres">
      <dgm:prSet presAssocID="{79055150-E7AA-4F73-8BD6-4DDD07F5C621}" presName="thickLine" presStyleLbl="alignNode1" presStyleIdx="0" presStyleCnt="5"/>
      <dgm:spPr/>
    </dgm:pt>
    <dgm:pt modelId="{FDB59CDE-2F7E-4207-B852-46A85D18D7FE}" type="pres">
      <dgm:prSet presAssocID="{79055150-E7AA-4F73-8BD6-4DDD07F5C621}" presName="horz1" presStyleCnt="0"/>
      <dgm:spPr/>
    </dgm:pt>
    <dgm:pt modelId="{1257C84B-91CC-47A2-9276-2D253F1DB68E}" type="pres">
      <dgm:prSet presAssocID="{79055150-E7AA-4F73-8BD6-4DDD07F5C621}" presName="tx1" presStyleLbl="revTx" presStyleIdx="0" presStyleCnt="5"/>
      <dgm:spPr/>
    </dgm:pt>
    <dgm:pt modelId="{7DB984CA-E8F5-4B68-B5BF-555AE2A21945}" type="pres">
      <dgm:prSet presAssocID="{79055150-E7AA-4F73-8BD6-4DDD07F5C621}" presName="vert1" presStyleCnt="0"/>
      <dgm:spPr/>
    </dgm:pt>
    <dgm:pt modelId="{127D1A87-2DDF-4403-AECA-8AFD4CC2703E}" type="pres">
      <dgm:prSet presAssocID="{F7D6126C-1B71-400C-B87B-0AE2FA1458D4}" presName="thickLine" presStyleLbl="alignNode1" presStyleIdx="1" presStyleCnt="5"/>
      <dgm:spPr/>
    </dgm:pt>
    <dgm:pt modelId="{707CE321-89A1-4750-8632-BF60B2BE8B19}" type="pres">
      <dgm:prSet presAssocID="{F7D6126C-1B71-400C-B87B-0AE2FA1458D4}" presName="horz1" presStyleCnt="0"/>
      <dgm:spPr/>
    </dgm:pt>
    <dgm:pt modelId="{BC158A2B-59F4-4CBD-8486-F75FEF2FB325}" type="pres">
      <dgm:prSet presAssocID="{F7D6126C-1B71-400C-B87B-0AE2FA1458D4}" presName="tx1" presStyleLbl="revTx" presStyleIdx="1" presStyleCnt="5"/>
      <dgm:spPr/>
    </dgm:pt>
    <dgm:pt modelId="{DEEE15A2-33AC-4509-9944-0422D9CC0BE4}" type="pres">
      <dgm:prSet presAssocID="{F7D6126C-1B71-400C-B87B-0AE2FA1458D4}" presName="vert1" presStyleCnt="0"/>
      <dgm:spPr/>
    </dgm:pt>
    <dgm:pt modelId="{D85A2724-706A-466D-8D83-B0030321E229}" type="pres">
      <dgm:prSet presAssocID="{8119AF4F-82E1-4B3E-9E55-B18E70CAB74B}" presName="thickLine" presStyleLbl="alignNode1" presStyleIdx="2" presStyleCnt="5"/>
      <dgm:spPr/>
    </dgm:pt>
    <dgm:pt modelId="{C3BB3B92-6060-4C2D-9396-7A9969F28187}" type="pres">
      <dgm:prSet presAssocID="{8119AF4F-82E1-4B3E-9E55-B18E70CAB74B}" presName="horz1" presStyleCnt="0"/>
      <dgm:spPr/>
    </dgm:pt>
    <dgm:pt modelId="{F4C3E558-7A1A-48B2-87C8-419793907483}" type="pres">
      <dgm:prSet presAssocID="{8119AF4F-82E1-4B3E-9E55-B18E70CAB74B}" presName="tx1" presStyleLbl="revTx" presStyleIdx="2" presStyleCnt="5"/>
      <dgm:spPr/>
    </dgm:pt>
    <dgm:pt modelId="{F19063C5-159F-422E-8D4B-6BCB5C4583FB}" type="pres">
      <dgm:prSet presAssocID="{8119AF4F-82E1-4B3E-9E55-B18E70CAB74B}" presName="vert1" presStyleCnt="0"/>
      <dgm:spPr/>
    </dgm:pt>
    <dgm:pt modelId="{3BE6BBB0-F8BF-481F-B1FF-4F541BDDE101}" type="pres">
      <dgm:prSet presAssocID="{991B445E-6A52-4272-B0EB-A6C2D8C4DDA7}" presName="thickLine" presStyleLbl="alignNode1" presStyleIdx="3" presStyleCnt="5"/>
      <dgm:spPr/>
    </dgm:pt>
    <dgm:pt modelId="{7C5DC9BA-362E-498E-8B0A-5DE462C511DD}" type="pres">
      <dgm:prSet presAssocID="{991B445E-6A52-4272-B0EB-A6C2D8C4DDA7}" presName="horz1" presStyleCnt="0"/>
      <dgm:spPr/>
    </dgm:pt>
    <dgm:pt modelId="{8BE31345-AF33-4DB3-A0C3-5B77FDD5856A}" type="pres">
      <dgm:prSet presAssocID="{991B445E-6A52-4272-B0EB-A6C2D8C4DDA7}" presName="tx1" presStyleLbl="revTx" presStyleIdx="3" presStyleCnt="5"/>
      <dgm:spPr/>
    </dgm:pt>
    <dgm:pt modelId="{64C89394-3ACE-45EA-AF7E-3FB577D4CFDC}" type="pres">
      <dgm:prSet presAssocID="{991B445E-6A52-4272-B0EB-A6C2D8C4DDA7}" presName="vert1" presStyleCnt="0"/>
      <dgm:spPr/>
    </dgm:pt>
    <dgm:pt modelId="{4BEF969B-67BA-4DF6-A578-C8DC400D6FA1}" type="pres">
      <dgm:prSet presAssocID="{942852FB-5908-469D-A0CF-EEAD19FC274A}" presName="thickLine" presStyleLbl="alignNode1" presStyleIdx="4" presStyleCnt="5"/>
      <dgm:spPr/>
    </dgm:pt>
    <dgm:pt modelId="{1FD7B619-EAEE-4E25-BE34-6574D2231772}" type="pres">
      <dgm:prSet presAssocID="{942852FB-5908-469D-A0CF-EEAD19FC274A}" presName="horz1" presStyleCnt="0"/>
      <dgm:spPr/>
    </dgm:pt>
    <dgm:pt modelId="{135D4EFF-1A32-4494-8496-9A90A09660A1}" type="pres">
      <dgm:prSet presAssocID="{942852FB-5908-469D-A0CF-EEAD19FC274A}" presName="tx1" presStyleLbl="revTx" presStyleIdx="4" presStyleCnt="5"/>
      <dgm:spPr/>
    </dgm:pt>
    <dgm:pt modelId="{1D85B925-6BD0-4416-9300-D64552DF54AC}" type="pres">
      <dgm:prSet presAssocID="{942852FB-5908-469D-A0CF-EEAD19FC274A}" presName="vert1" presStyleCnt="0"/>
      <dgm:spPr/>
    </dgm:pt>
  </dgm:ptLst>
  <dgm:cxnLst>
    <dgm:cxn modelId="{506F3D23-2A11-4518-B0FC-1D26344F2AAD}" srcId="{CB094AE4-DC0E-474D-94E7-7BEFB405859C}" destId="{8119AF4F-82E1-4B3E-9E55-B18E70CAB74B}" srcOrd="2" destOrd="0" parTransId="{E782BAFD-F760-4730-B022-2802A6F931BC}" sibTransId="{501EF0F3-C139-4498-A1BD-89C4D5251F0F}"/>
    <dgm:cxn modelId="{B9133725-635E-4C21-944A-6B2955A86B9B}" type="presOf" srcId="{991B445E-6A52-4272-B0EB-A6C2D8C4DDA7}" destId="{8BE31345-AF33-4DB3-A0C3-5B77FDD5856A}" srcOrd="0" destOrd="0" presId="urn:microsoft.com/office/officeart/2008/layout/LinedList"/>
    <dgm:cxn modelId="{4578BA28-CA1D-4652-BE34-DDE0897B7E01}" srcId="{CB094AE4-DC0E-474D-94E7-7BEFB405859C}" destId="{991B445E-6A52-4272-B0EB-A6C2D8C4DDA7}" srcOrd="3" destOrd="0" parTransId="{79807ECD-9AB3-46B4-9221-19F54266B2F7}" sibTransId="{8B88732B-C8FB-439B-8B27-C70EC90C077F}"/>
    <dgm:cxn modelId="{D90EB85E-CEAE-415B-AEDD-C96D2209F061}" type="presOf" srcId="{8119AF4F-82E1-4B3E-9E55-B18E70CAB74B}" destId="{F4C3E558-7A1A-48B2-87C8-419793907483}" srcOrd="0" destOrd="0" presId="urn:microsoft.com/office/officeart/2008/layout/LinedList"/>
    <dgm:cxn modelId="{5BCC2A53-9F49-4DA9-B97D-D856F01A5A10}" srcId="{CB094AE4-DC0E-474D-94E7-7BEFB405859C}" destId="{942852FB-5908-469D-A0CF-EEAD19FC274A}" srcOrd="4" destOrd="0" parTransId="{53835579-5402-4C0C-B215-851EECF57A6F}" sibTransId="{8BCB40F7-B132-4C70-834F-E6807FC0CD04}"/>
    <dgm:cxn modelId="{22F7F07E-DC93-46A8-B203-9D1E25256CD8}" srcId="{CB094AE4-DC0E-474D-94E7-7BEFB405859C}" destId="{F7D6126C-1B71-400C-B87B-0AE2FA1458D4}" srcOrd="1" destOrd="0" parTransId="{AE7DCA4F-E7AC-4515-B5DC-2FA02BB32CA2}" sibTransId="{38BCF14F-FE90-49F1-BCCB-A42F106EB827}"/>
    <dgm:cxn modelId="{E16A6B90-0C68-4E61-BE96-3B102AEF5A96}" type="presOf" srcId="{F7D6126C-1B71-400C-B87B-0AE2FA1458D4}" destId="{BC158A2B-59F4-4CBD-8486-F75FEF2FB325}" srcOrd="0" destOrd="0" presId="urn:microsoft.com/office/officeart/2008/layout/LinedList"/>
    <dgm:cxn modelId="{040C539E-0969-47A8-8E03-18AD7A08D39F}" type="presOf" srcId="{942852FB-5908-469D-A0CF-EEAD19FC274A}" destId="{135D4EFF-1A32-4494-8496-9A90A09660A1}" srcOrd="0" destOrd="0" presId="urn:microsoft.com/office/officeart/2008/layout/LinedList"/>
    <dgm:cxn modelId="{C1E611A3-52B5-4E3E-9561-9259A9A36FCA}" type="presOf" srcId="{CB094AE4-DC0E-474D-94E7-7BEFB405859C}" destId="{B40C8C24-09EE-4D5E-B13F-7A6055D9F94E}" srcOrd="0" destOrd="0" presId="urn:microsoft.com/office/officeart/2008/layout/LinedList"/>
    <dgm:cxn modelId="{3E6431D8-5EFA-47CD-AD72-B47C106A7B35}" type="presOf" srcId="{79055150-E7AA-4F73-8BD6-4DDD07F5C621}" destId="{1257C84B-91CC-47A2-9276-2D253F1DB68E}" srcOrd="0" destOrd="0" presId="urn:microsoft.com/office/officeart/2008/layout/LinedList"/>
    <dgm:cxn modelId="{8E6B5BEC-DF9C-4DE1-93DD-43767830689F}" srcId="{CB094AE4-DC0E-474D-94E7-7BEFB405859C}" destId="{79055150-E7AA-4F73-8BD6-4DDD07F5C621}" srcOrd="0" destOrd="0" parTransId="{54EDF849-68AE-4F68-A34F-290718997648}" sibTransId="{470616F0-C668-493F-A7F4-58DF25BF6166}"/>
    <dgm:cxn modelId="{DCB7D98F-8B0C-4597-8456-23DBAEBD0E28}" type="presParOf" srcId="{B40C8C24-09EE-4D5E-B13F-7A6055D9F94E}" destId="{12A481E0-D18F-4B06-97EA-032D86E67C3C}" srcOrd="0" destOrd="0" presId="urn:microsoft.com/office/officeart/2008/layout/LinedList"/>
    <dgm:cxn modelId="{7B02E9E9-57D1-4023-8AC0-8421BFD30B1F}" type="presParOf" srcId="{B40C8C24-09EE-4D5E-B13F-7A6055D9F94E}" destId="{FDB59CDE-2F7E-4207-B852-46A85D18D7FE}" srcOrd="1" destOrd="0" presId="urn:microsoft.com/office/officeart/2008/layout/LinedList"/>
    <dgm:cxn modelId="{40442B1D-0067-46E5-BB0F-CD8C1D194106}" type="presParOf" srcId="{FDB59CDE-2F7E-4207-B852-46A85D18D7FE}" destId="{1257C84B-91CC-47A2-9276-2D253F1DB68E}" srcOrd="0" destOrd="0" presId="urn:microsoft.com/office/officeart/2008/layout/LinedList"/>
    <dgm:cxn modelId="{032FF82E-A957-44F4-A8B4-6E4D2B7C8DCD}" type="presParOf" srcId="{FDB59CDE-2F7E-4207-B852-46A85D18D7FE}" destId="{7DB984CA-E8F5-4B68-B5BF-555AE2A21945}" srcOrd="1" destOrd="0" presId="urn:microsoft.com/office/officeart/2008/layout/LinedList"/>
    <dgm:cxn modelId="{298FC6A9-A349-4051-810E-BDADF458CDF1}" type="presParOf" srcId="{B40C8C24-09EE-4D5E-B13F-7A6055D9F94E}" destId="{127D1A87-2DDF-4403-AECA-8AFD4CC2703E}" srcOrd="2" destOrd="0" presId="urn:microsoft.com/office/officeart/2008/layout/LinedList"/>
    <dgm:cxn modelId="{C1241372-B45E-4713-B4D5-4B575FF6DC02}" type="presParOf" srcId="{B40C8C24-09EE-4D5E-B13F-7A6055D9F94E}" destId="{707CE321-89A1-4750-8632-BF60B2BE8B19}" srcOrd="3" destOrd="0" presId="urn:microsoft.com/office/officeart/2008/layout/LinedList"/>
    <dgm:cxn modelId="{271C8771-BB3F-4CEC-B865-F8A53D5BFFAA}" type="presParOf" srcId="{707CE321-89A1-4750-8632-BF60B2BE8B19}" destId="{BC158A2B-59F4-4CBD-8486-F75FEF2FB325}" srcOrd="0" destOrd="0" presId="urn:microsoft.com/office/officeart/2008/layout/LinedList"/>
    <dgm:cxn modelId="{98895B64-9F02-4F4E-8CBE-929F4C6255CC}" type="presParOf" srcId="{707CE321-89A1-4750-8632-BF60B2BE8B19}" destId="{DEEE15A2-33AC-4509-9944-0422D9CC0BE4}" srcOrd="1" destOrd="0" presId="urn:microsoft.com/office/officeart/2008/layout/LinedList"/>
    <dgm:cxn modelId="{4469A16E-B54F-4142-857C-29F45AAF3C81}" type="presParOf" srcId="{B40C8C24-09EE-4D5E-B13F-7A6055D9F94E}" destId="{D85A2724-706A-466D-8D83-B0030321E229}" srcOrd="4" destOrd="0" presId="urn:microsoft.com/office/officeart/2008/layout/LinedList"/>
    <dgm:cxn modelId="{C1B542AF-01E6-427E-B843-619AD74025FD}" type="presParOf" srcId="{B40C8C24-09EE-4D5E-B13F-7A6055D9F94E}" destId="{C3BB3B92-6060-4C2D-9396-7A9969F28187}" srcOrd="5" destOrd="0" presId="urn:microsoft.com/office/officeart/2008/layout/LinedList"/>
    <dgm:cxn modelId="{99B24689-0747-4E08-99D6-3585D203FDC7}" type="presParOf" srcId="{C3BB3B92-6060-4C2D-9396-7A9969F28187}" destId="{F4C3E558-7A1A-48B2-87C8-419793907483}" srcOrd="0" destOrd="0" presId="urn:microsoft.com/office/officeart/2008/layout/LinedList"/>
    <dgm:cxn modelId="{E26F7559-CF09-4317-974C-1754848F0B53}" type="presParOf" srcId="{C3BB3B92-6060-4C2D-9396-7A9969F28187}" destId="{F19063C5-159F-422E-8D4B-6BCB5C4583FB}" srcOrd="1" destOrd="0" presId="urn:microsoft.com/office/officeart/2008/layout/LinedList"/>
    <dgm:cxn modelId="{31ABCED6-584E-40B4-8949-9C495DB2C1A7}" type="presParOf" srcId="{B40C8C24-09EE-4D5E-B13F-7A6055D9F94E}" destId="{3BE6BBB0-F8BF-481F-B1FF-4F541BDDE101}" srcOrd="6" destOrd="0" presId="urn:microsoft.com/office/officeart/2008/layout/LinedList"/>
    <dgm:cxn modelId="{E3DB4582-909A-4B65-A75B-886247AC13D1}" type="presParOf" srcId="{B40C8C24-09EE-4D5E-B13F-7A6055D9F94E}" destId="{7C5DC9BA-362E-498E-8B0A-5DE462C511DD}" srcOrd="7" destOrd="0" presId="urn:microsoft.com/office/officeart/2008/layout/LinedList"/>
    <dgm:cxn modelId="{E8DF126D-EE98-4D11-BEB7-DE0189D9027E}" type="presParOf" srcId="{7C5DC9BA-362E-498E-8B0A-5DE462C511DD}" destId="{8BE31345-AF33-4DB3-A0C3-5B77FDD5856A}" srcOrd="0" destOrd="0" presId="urn:microsoft.com/office/officeart/2008/layout/LinedList"/>
    <dgm:cxn modelId="{9E590C89-1E36-4DA4-A914-9BF5E19AD49C}" type="presParOf" srcId="{7C5DC9BA-362E-498E-8B0A-5DE462C511DD}" destId="{64C89394-3ACE-45EA-AF7E-3FB577D4CFDC}" srcOrd="1" destOrd="0" presId="urn:microsoft.com/office/officeart/2008/layout/LinedList"/>
    <dgm:cxn modelId="{81D3AC2C-1D0F-4246-8B85-AD784823CEDB}" type="presParOf" srcId="{B40C8C24-09EE-4D5E-B13F-7A6055D9F94E}" destId="{4BEF969B-67BA-4DF6-A578-C8DC400D6FA1}" srcOrd="8" destOrd="0" presId="urn:microsoft.com/office/officeart/2008/layout/LinedList"/>
    <dgm:cxn modelId="{869215E5-EE22-40DB-8EBE-99534BB263A3}" type="presParOf" srcId="{B40C8C24-09EE-4D5E-B13F-7A6055D9F94E}" destId="{1FD7B619-EAEE-4E25-BE34-6574D2231772}" srcOrd="9" destOrd="0" presId="urn:microsoft.com/office/officeart/2008/layout/LinedList"/>
    <dgm:cxn modelId="{471FE94C-BEB6-492E-A94A-AACA5CD31361}" type="presParOf" srcId="{1FD7B619-EAEE-4E25-BE34-6574D2231772}" destId="{135D4EFF-1A32-4494-8496-9A90A09660A1}" srcOrd="0" destOrd="0" presId="urn:microsoft.com/office/officeart/2008/layout/LinedList"/>
    <dgm:cxn modelId="{B9CDD522-B6C3-4AF1-8A25-5DFC1793F659}" type="presParOf" srcId="{1FD7B619-EAEE-4E25-BE34-6574D2231772}" destId="{1D85B925-6BD0-4416-9300-D64552DF54A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481E0-D18F-4B06-97EA-032D86E67C3C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7C84B-91CC-47A2-9276-2D253F1DB68E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rPr>
            <a:t>Improved communication, connection, and collaboration</a:t>
          </a:r>
        </a:p>
      </dsp:txBody>
      <dsp:txXfrm>
        <a:off x="0" y="675"/>
        <a:ext cx="6900512" cy="1106957"/>
      </dsp:txXfrm>
    </dsp:sp>
    <dsp:sp modelId="{127D1A87-2DDF-4403-AECA-8AFD4CC2703E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58A2B-59F4-4CBD-8486-F75FEF2FB325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rPr>
            <a:t>Ongoing projects</a:t>
          </a:r>
        </a:p>
      </dsp:txBody>
      <dsp:txXfrm>
        <a:off x="0" y="1107633"/>
        <a:ext cx="6900512" cy="1106957"/>
      </dsp:txXfrm>
    </dsp:sp>
    <dsp:sp modelId="{D85A2724-706A-466D-8D83-B0030321E229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3E558-7A1A-48B2-87C8-419793907483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rPr>
            <a:t>Productive outreach</a:t>
          </a:r>
        </a:p>
      </dsp:txBody>
      <dsp:txXfrm>
        <a:off x="0" y="2214591"/>
        <a:ext cx="6900512" cy="1106957"/>
      </dsp:txXfrm>
    </dsp:sp>
    <dsp:sp modelId="{3BE6BBB0-F8BF-481F-B1FF-4F541BDDE101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31345-AF33-4DB3-A0C3-5B77FDD5856A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rPr>
            <a:t>Tours</a:t>
          </a:r>
        </a:p>
      </dsp:txBody>
      <dsp:txXfrm>
        <a:off x="0" y="3321549"/>
        <a:ext cx="6900512" cy="1106957"/>
      </dsp:txXfrm>
    </dsp:sp>
    <dsp:sp modelId="{4BEF969B-67BA-4DF6-A578-C8DC400D6FA1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D4EFF-1A32-4494-8496-9A90A09660A1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rPr>
            <a:t>Soft Skills training experience</a:t>
          </a:r>
        </a:p>
      </dsp:txBody>
      <dsp:txXfrm>
        <a:off x="0" y="4428507"/>
        <a:ext cx="6900512" cy="1106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D64A-A429-75BF-DF56-762A58AC7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D9890-8265-5486-C3F0-4E767B6D1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D4026-4A81-9AC2-9B98-29041DD4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DCC22-AB7F-240A-A252-15AF7859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0BB78-709B-33F2-054A-DB2E21CA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8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8B40-94C0-3756-B5B9-719FDF0E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2D180-F5F6-3281-9686-46C5DBB85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1149D-18B7-2BC4-EDC5-0A177EB0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4A989-CD16-79CB-890C-7ED5937CD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353D6-97A2-0524-3169-DAA26FA4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7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556CC-E2AE-22FA-0C39-C82B66175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38370-1B1E-BD52-E4F7-3DB7A2B4E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FC981-BE3C-A7BE-B428-663760E4B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EFCF1-1394-3D07-62F3-DA9BD60B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9413F-69CD-F6B8-A897-D58C14B3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6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A97B-2B5A-731E-A8D0-41CED363A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21D8-0864-7AB0-2A20-DCDA2902D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64891-F696-7BB1-3B64-30DCBA2B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57A95-A1D5-3659-C84D-99AECAD9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E859D-BF61-5054-E63D-B07D7104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7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0C84-7597-8DE8-7153-1D34D14E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60562-A4C5-D393-8107-7D41B5751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CBF2E-7C95-4C76-4E80-409C68F5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A6A05-EE7D-59EE-D46F-71DB7F9B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46460-0628-E79C-03DA-2501CFCFB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6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CAFE-C816-1692-6B34-E1E454F1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359F4-E0D9-F576-17BC-5085A025A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70B3F-394E-EF42-B2CA-169B19D55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9C199-1825-FF93-84B1-524DFC30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C6205-D977-FE80-6A27-EFF4CCB7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CE301-CDA2-61D4-333C-8171A088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9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DFF0-C218-2FDA-CABA-A95F2825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82A84-53B6-65A7-3EA1-936CFD59A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81F12-8087-1770-09E3-959D242CF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9FE9E-3CB8-8FEA-A4C6-016361D3F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9653E4-337E-A4A2-25EF-FB63492F5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782421-16A1-0B14-04EF-C2357CA3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1F2E9E-C729-DEF3-58D6-577EF232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8CB51-62E8-61A2-247D-50C245B0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83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010AB-333F-2DA1-A382-CF0413A6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64473-367A-5DF5-3D5B-A79D5E6EB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442DF-8137-AE9C-D053-DFDD0DB5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49B4B-D99F-C129-2AC5-CEBADE19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1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5A81B-459B-FECD-3307-B1832C0A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91445-2A11-6B8E-DB74-A1D27A148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3CC24-95B5-0B60-07B1-2FA970B2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9F8D-16D7-E22E-B3BF-7DE9DA80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28B2-B994-FCEB-95D5-17D4E476E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D9295-05BA-CDBE-0246-E54373DE7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68269-D01D-4732-E9BC-9A599C99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E70D8-F884-B23C-1D44-26553C86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F03C-1A08-19C9-67D2-E3E0E42D1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2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8D50-011A-F392-8BD1-54D7D33D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DD95D-46D6-D62E-AEBE-11ADC3D5E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FEA5C-DD0D-11BA-EC77-CF779A9D8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6BCEB-5023-A914-9B1F-EF429B87B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E25EC-7D89-C72D-1E48-D033606E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999D3-A84B-8F80-59C6-10A310C3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9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7EE59-6F58-C993-BC47-94EF8BD17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9EB82-A587-1018-8DA6-C60B58EA3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7F7B8-73D9-BF35-A3BB-390A6D20D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13B6-E899-4DA9-A0E3-C17095953C4C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D3FEE-6429-E128-FAD9-E0AC6A734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AC660-5DFF-7EA7-AF99-15D9B1E9E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0D2FA-1F76-4E80-B9A3-6F7A65AEC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6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8FA5A-1A79-04CC-1A70-7E67B2650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SPESS GSA End of Year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CE130-2354-BC69-1E48-EB4BD79C5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4118" y="2792350"/>
            <a:ext cx="5117879" cy="893916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4/14/2023</a:t>
            </a:r>
          </a:p>
        </p:txBody>
      </p:sp>
      <p:pic>
        <p:nvPicPr>
          <p:cNvPr id="1028" name="Picture 4" descr="Louisiana Agriclimatic Information System - Welcome">
            <a:extLst>
              <a:ext uri="{FF2B5EF4-FFF2-40B4-BE49-F238E27FC236}">
                <a16:creationId xmlns:a16="http://schemas.microsoft.com/office/drawing/2014/main" id="{9E26E41F-024C-3227-61FD-96EE2EBB2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695" y="57271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922BD-75B3-B1D7-D3C1-E87C9DF04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223837" y="60483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436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2E2-9258-A6BE-A06C-F26C321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Elections</a:t>
            </a:r>
          </a:p>
        </p:txBody>
      </p:sp>
      <p:pic>
        <p:nvPicPr>
          <p:cNvPr id="4" name="Picture 4" descr="Louisiana Agriclimatic Information System - Welcome">
            <a:extLst>
              <a:ext uri="{FF2B5EF4-FFF2-40B4-BE49-F238E27FC236}">
                <a16:creationId xmlns:a16="http://schemas.microsoft.com/office/drawing/2014/main" id="{139620ED-C34F-C8FF-1DCB-6DCF6FAA6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095" y="58795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5068C-9F8C-639D-12CE-37ADFA05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376237" y="62007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8DE54-6999-1AAE-3579-E768B43A5B10}"/>
              </a:ext>
            </a:extLst>
          </p:cNvPr>
          <p:cNvSpPr txBox="1">
            <a:spLocks/>
          </p:cNvSpPr>
          <p:nvPr/>
        </p:nvSpPr>
        <p:spPr>
          <a:xfrm>
            <a:off x="720013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Secretary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67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2E2-9258-A6BE-A06C-F26C321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Elections</a:t>
            </a:r>
          </a:p>
        </p:txBody>
      </p:sp>
      <p:pic>
        <p:nvPicPr>
          <p:cNvPr id="4" name="Picture 4" descr="Louisiana Agriclimatic Information System - Welcome">
            <a:extLst>
              <a:ext uri="{FF2B5EF4-FFF2-40B4-BE49-F238E27FC236}">
                <a16:creationId xmlns:a16="http://schemas.microsoft.com/office/drawing/2014/main" id="{139620ED-C34F-C8FF-1DCB-6DCF6FAA6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095" y="58795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5068C-9F8C-639D-12CE-37ADFA05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376237" y="62007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8DE54-6999-1AAE-3579-E768B43A5B10}"/>
              </a:ext>
            </a:extLst>
          </p:cNvPr>
          <p:cNvSpPr txBox="1">
            <a:spLocks/>
          </p:cNvSpPr>
          <p:nvPr/>
        </p:nvSpPr>
        <p:spPr>
          <a:xfrm>
            <a:off x="720013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Social Media Coordinator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976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2E2-9258-A6BE-A06C-F26C321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Elections</a:t>
            </a:r>
          </a:p>
        </p:txBody>
      </p:sp>
      <p:pic>
        <p:nvPicPr>
          <p:cNvPr id="4" name="Picture 4" descr="Louisiana Agriclimatic Information System - Welcome">
            <a:extLst>
              <a:ext uri="{FF2B5EF4-FFF2-40B4-BE49-F238E27FC236}">
                <a16:creationId xmlns:a16="http://schemas.microsoft.com/office/drawing/2014/main" id="{139620ED-C34F-C8FF-1DCB-6DCF6FAA6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095" y="58795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5068C-9F8C-639D-12CE-37ADFA05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376237" y="62007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8DE54-6999-1AAE-3579-E768B43A5B10}"/>
              </a:ext>
            </a:extLst>
          </p:cNvPr>
          <p:cNvSpPr txBox="1">
            <a:spLocks/>
          </p:cNvSpPr>
          <p:nvPr/>
        </p:nvSpPr>
        <p:spPr>
          <a:xfrm>
            <a:off x="720013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Outreach Coordinator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9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397E-3796-80F5-2835-ADCB6D527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73207"/>
            <a:ext cx="12192000" cy="11756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Graduate Student Association</a:t>
            </a:r>
            <a:b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b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Outreach coordinator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59E37-F6DF-7260-D2F1-9CB1A1001EBE}"/>
              </a:ext>
            </a:extLst>
          </p:cNvPr>
          <p:cNvSpPr txBox="1"/>
          <p:nvPr/>
        </p:nvSpPr>
        <p:spPr>
          <a:xfrm>
            <a:off x="167951" y="2456795"/>
            <a:ext cx="63914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for the position: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 the attention of students (graduate / interested undergraduate) students to become more involved with GSA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graduate students across different fields of study (horticulture, entomology, agronomy,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events and create a graduate community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0EC00F-B0C5-8E7F-8418-A39ED68E5F09}"/>
              </a:ext>
            </a:extLst>
          </p:cNvPr>
          <p:cNvCxnSpPr/>
          <p:nvPr/>
        </p:nvCxnSpPr>
        <p:spPr>
          <a:xfrm>
            <a:off x="0" y="2407293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5FEE49-214B-BF79-0422-560771362DEF}"/>
              </a:ext>
            </a:extLst>
          </p:cNvPr>
          <p:cNvSpPr txBox="1"/>
          <p:nvPr/>
        </p:nvSpPr>
        <p:spPr>
          <a:xfrm>
            <a:off x="6758475" y="2456795"/>
            <a:ext cx="54335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activities in the future: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with undergraduate students to discuss the opportunities of graduate school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Graduate students meet at local restaurants / breweries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Gives us chances to meet each other, and take a break from rigorous research / classes</a:t>
            </a:r>
          </a:p>
        </p:txBody>
      </p:sp>
    </p:spTree>
    <p:extLst>
      <p:ext uri="{BB962C8B-B14F-4D97-AF65-F5344CB8AC3E}">
        <p14:creationId xmlns:p14="http://schemas.microsoft.com/office/powerpoint/2010/main" val="318973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2E2-9258-A6BE-A06C-F26C321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Crawfish Boil and Rice Station Tour</a:t>
            </a:r>
          </a:p>
        </p:txBody>
      </p:sp>
      <p:pic>
        <p:nvPicPr>
          <p:cNvPr id="4" name="Picture 4" descr="Louisiana Agriclimatic Information System - Welcome">
            <a:extLst>
              <a:ext uri="{FF2B5EF4-FFF2-40B4-BE49-F238E27FC236}">
                <a16:creationId xmlns:a16="http://schemas.microsoft.com/office/drawing/2014/main" id="{139620ED-C34F-C8FF-1DCB-6DCF6FAA6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095" y="58795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5068C-9F8C-639D-12CE-37ADFA05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376237" y="62007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8DE54-6999-1AAE-3579-E768B43A5B10}"/>
              </a:ext>
            </a:extLst>
          </p:cNvPr>
          <p:cNvSpPr txBox="1">
            <a:spLocks/>
          </p:cNvSpPr>
          <p:nvPr/>
        </p:nvSpPr>
        <p:spPr>
          <a:xfrm>
            <a:off x="720013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Saturday April 14, 3:00 PM – Hill Farm</a:t>
            </a:r>
          </a:p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Friday April 21, 8:00 AM – H. Rouse Caffey Rice Research 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2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076D4-8CEF-A5BD-B4A4-BE5030AA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Year Recap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4AAA6A49-307F-EEB5-A234-576C94D2BD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6510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Louisiana Agriclimatic Information System - Welcome">
            <a:extLst>
              <a:ext uri="{FF2B5EF4-FFF2-40B4-BE49-F238E27FC236}">
                <a16:creationId xmlns:a16="http://schemas.microsoft.com/office/drawing/2014/main" id="{F425C1D4-297D-383A-0DB1-C3E4F2B50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695" y="57271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39FBC-48D1-69B9-56F7-6C6F3A7D65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223837" y="60483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491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790D-E61C-B476-1484-40290CFBC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013" y="2090993"/>
            <a:ext cx="9144000" cy="1164969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 Symposium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3F15E-1396-8DED-3000-F7F5ABD3E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318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 ?</a:t>
            </a:r>
          </a:p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Committee ?</a:t>
            </a:r>
          </a:p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Organization?</a:t>
            </a:r>
          </a:p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Sponsors ?</a:t>
            </a:r>
          </a:p>
          <a:p>
            <a:r>
              <a:rPr lang="en-US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Opportunities</a:t>
            </a:r>
          </a:p>
          <a:p>
            <a:endParaRPr lang="en-US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6046BE5-1525-DF31-3ED8-A29C6B278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8" r="-2415" b="33889"/>
          <a:stretch/>
        </p:blipFill>
        <p:spPr>
          <a:xfrm>
            <a:off x="482369" y="270078"/>
            <a:ext cx="6178243" cy="1820915"/>
          </a:xfrm>
          <a:prstGeom prst="rect">
            <a:avLst/>
          </a:prstGeom>
        </p:spPr>
      </p:pic>
      <p:pic>
        <p:nvPicPr>
          <p:cNvPr id="4" name="Picture 4" descr="Louisiana Agriclimatic Information System - Welcome">
            <a:extLst>
              <a:ext uri="{FF2B5EF4-FFF2-40B4-BE49-F238E27FC236}">
                <a16:creationId xmlns:a16="http://schemas.microsoft.com/office/drawing/2014/main" id="{6CA0B69A-A313-4FF1-D86B-55DFD07BB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695" y="57271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88804-155D-E655-4B17-3EDFA12A28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223837" y="60483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396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6B8E-6925-AA8F-0A72-273E80F50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New Classes Offered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476FD-1689-A6AC-6311-164E99E45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AGRO 8901 – Predictive Breeding (Dr. Roberto Fritsche Neto)</a:t>
            </a:r>
          </a:p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AGRO 8902 – Precision Ag (Dr. Tri </a:t>
            </a:r>
            <a:r>
              <a:rPr lang="en-US" sz="3200" dirty="0" err="1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Setyano</a:t>
            </a: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)</a:t>
            </a:r>
          </a:p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AGRO 4091 - </a:t>
            </a:r>
            <a:r>
              <a:rPr lang="en-US" sz="3200" dirty="0">
                <a:solidFill>
                  <a:schemeClr val="accent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Linear Modeling and Statistics in Quantitative Genetics (Dr. Noah DeWitt)</a:t>
            </a:r>
          </a:p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EXST 4142 - Introduction to R and Statistical Data Mining</a:t>
            </a:r>
          </a:p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b="0" i="0" dirty="0">
                <a:solidFill>
                  <a:schemeClr val="accent1"/>
                </a:solidFill>
                <a:effectLst/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EXST 7142 - Statistical Data Mining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4" descr="Louisiana Agriclimatic Information System - Welcome">
            <a:extLst>
              <a:ext uri="{FF2B5EF4-FFF2-40B4-BE49-F238E27FC236}">
                <a16:creationId xmlns:a16="http://schemas.microsoft.com/office/drawing/2014/main" id="{E4C1E61E-597B-0D96-5172-74E3F416C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695" y="57271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E0434-1CEC-11BA-0C01-8D253BEA3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223837" y="60483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176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23AB7D-BBFD-50FC-F083-08081BF0C80B}"/>
              </a:ext>
            </a:extLst>
          </p:cNvPr>
          <p:cNvGrpSpPr/>
          <p:nvPr/>
        </p:nvGrpSpPr>
        <p:grpSpPr>
          <a:xfrm>
            <a:off x="8966813" y="694731"/>
            <a:ext cx="2808514" cy="2106386"/>
            <a:chOff x="5421086" y="2922814"/>
            <a:chExt cx="2808514" cy="2106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8A8004-18A5-7961-D291-5A59E14D9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1086" y="2922814"/>
              <a:ext cx="2808514" cy="21063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74B743-02DC-9719-1206-D075DB370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3437" y="3005042"/>
              <a:ext cx="1726163" cy="97096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5C6B24-883C-5382-F61D-7DAE07BB245C}"/>
              </a:ext>
            </a:extLst>
          </p:cNvPr>
          <p:cNvGrpSpPr/>
          <p:nvPr/>
        </p:nvGrpSpPr>
        <p:grpSpPr>
          <a:xfrm>
            <a:off x="5558604" y="1544481"/>
            <a:ext cx="3943344" cy="2488560"/>
            <a:chOff x="2071064" y="1198485"/>
            <a:chExt cx="6999533" cy="46652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A09A53-5734-72D5-0453-F5C8BF78F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1064" y="1198485"/>
              <a:ext cx="6999533" cy="46652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A8BC7C-061C-39BA-042F-77BBD86AF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2744" y="1429236"/>
              <a:ext cx="2164149" cy="24012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A3EE34-60DE-DF65-4F3A-C3F9AD80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90" y="209106"/>
            <a:ext cx="4736429" cy="101280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2">
                    <a:lumMod val="1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Plans for the Future!</a:t>
            </a:r>
          </a:p>
        </p:txBody>
      </p:sp>
      <p:pic>
        <p:nvPicPr>
          <p:cNvPr id="1026" name="Picture 2" descr="Tabasco's home faces an uncertain future">
            <a:extLst>
              <a:ext uri="{FF2B5EF4-FFF2-40B4-BE49-F238E27FC236}">
                <a16:creationId xmlns:a16="http://schemas.microsoft.com/office/drawing/2014/main" id="{81FF18D5-FD8B-EBAD-3A3D-2F4CABF57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09" y="1555729"/>
            <a:ext cx="2737644" cy="27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BC701-638B-A3EA-A125-BC646BD48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2901" y="2912781"/>
            <a:ext cx="3555266" cy="1690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0E08AB-B5B3-F8D2-1F93-8EE1AB938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775" y="4678745"/>
            <a:ext cx="3045226" cy="2033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46B98A-52ED-EBE4-EA77-81AD9A123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999" y="4667318"/>
            <a:ext cx="2741392" cy="2056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C8000D-F74E-5BD8-5135-CC4ACCBC38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826" y="5542509"/>
            <a:ext cx="4792462" cy="11981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B8326-4A2C-C872-71D9-1C3F671E70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4626" y="661688"/>
            <a:ext cx="1848006" cy="762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F8DFC3-684F-5F6A-A012-10D14A95AF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2001" y="5750682"/>
            <a:ext cx="1032451" cy="9033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0C1CBD-EDC2-8733-C068-18B680C6D2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3202" y="3453048"/>
            <a:ext cx="2069329" cy="1065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8006DF-E753-6832-05B7-B992F95098C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5011" b="25915"/>
          <a:stretch/>
        </p:blipFill>
        <p:spPr>
          <a:xfrm>
            <a:off x="9447557" y="2560810"/>
            <a:ext cx="2219131" cy="7260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E1CB85-1359-7E54-1F48-EE51E7EDF4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00159" y="4467700"/>
            <a:ext cx="1001068" cy="100106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DF851BC-B6F8-AFE1-E4EA-4C8059CE348B}"/>
              </a:ext>
            </a:extLst>
          </p:cNvPr>
          <p:cNvGrpSpPr/>
          <p:nvPr/>
        </p:nvGrpSpPr>
        <p:grpSpPr>
          <a:xfrm>
            <a:off x="2683426" y="1111090"/>
            <a:ext cx="2705330" cy="1690920"/>
            <a:chOff x="6892073" y="2512169"/>
            <a:chExt cx="4310712" cy="28738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17579F-EBA8-7587-776C-CE0E50E53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892073" y="2512169"/>
              <a:ext cx="4310712" cy="287380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A0B008E-1226-C226-E48F-AE0F4833D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56018" y="4168810"/>
              <a:ext cx="2355049" cy="1097453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7E6977E-957D-F7A2-7F83-A6E242AD97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30458" y="118735"/>
            <a:ext cx="2053330" cy="6145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841868-BDBD-3DEF-BA13-E4332CA979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86057" y="4746892"/>
            <a:ext cx="1330896" cy="5947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CD5B22-5D5B-665A-133F-C06BA2402BE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3145" y="4150549"/>
            <a:ext cx="2245150" cy="12689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2F3E7D-1157-9EB8-2899-8E9DA4C1B6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49205" y="4207550"/>
            <a:ext cx="2569034" cy="13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2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211C-416C-215C-BA01-55B080D7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Feedback/Open Forum</a:t>
            </a:r>
          </a:p>
        </p:txBody>
      </p:sp>
      <p:pic>
        <p:nvPicPr>
          <p:cNvPr id="4" name="Picture 4" descr="Louisiana Agriclimatic Information System - Welcome">
            <a:extLst>
              <a:ext uri="{FF2B5EF4-FFF2-40B4-BE49-F238E27FC236}">
                <a16:creationId xmlns:a16="http://schemas.microsoft.com/office/drawing/2014/main" id="{75C1E1D6-D6CA-CFDD-6F94-8E8A12516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695" y="57271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058D6-6EDA-70E0-AE18-6E47E2155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223837" y="60483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C3679F-F121-8C05-AECC-7E1CA913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Goals/expectations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6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2E2-9258-A6BE-A06C-F26C321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Elections</a:t>
            </a:r>
          </a:p>
        </p:txBody>
      </p:sp>
      <p:pic>
        <p:nvPicPr>
          <p:cNvPr id="4" name="Picture 4" descr="Louisiana Agriclimatic Information System - Welcome">
            <a:extLst>
              <a:ext uri="{FF2B5EF4-FFF2-40B4-BE49-F238E27FC236}">
                <a16:creationId xmlns:a16="http://schemas.microsoft.com/office/drawing/2014/main" id="{139620ED-C34F-C8FF-1DCB-6DCF6FAA6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095" y="58795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5068C-9F8C-639D-12CE-37ADFA05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376237" y="62007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8DE54-6999-1AAE-3579-E768B43A5B10}"/>
              </a:ext>
            </a:extLst>
          </p:cNvPr>
          <p:cNvSpPr txBox="1">
            <a:spLocks/>
          </p:cNvSpPr>
          <p:nvPr/>
        </p:nvSpPr>
        <p:spPr>
          <a:xfrm>
            <a:off x="720013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President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44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2E2-9258-A6BE-A06C-F26C321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Elections</a:t>
            </a:r>
          </a:p>
        </p:txBody>
      </p:sp>
      <p:pic>
        <p:nvPicPr>
          <p:cNvPr id="4" name="Picture 4" descr="Louisiana Agriclimatic Information System - Welcome">
            <a:extLst>
              <a:ext uri="{FF2B5EF4-FFF2-40B4-BE49-F238E27FC236}">
                <a16:creationId xmlns:a16="http://schemas.microsoft.com/office/drawing/2014/main" id="{139620ED-C34F-C8FF-1DCB-6DCF6FAA6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095" y="58795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5068C-9F8C-639D-12CE-37ADFA05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376237" y="62007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8DE54-6999-1AAE-3579-E768B43A5B10}"/>
              </a:ext>
            </a:extLst>
          </p:cNvPr>
          <p:cNvSpPr txBox="1">
            <a:spLocks/>
          </p:cNvSpPr>
          <p:nvPr/>
        </p:nvSpPr>
        <p:spPr>
          <a:xfrm>
            <a:off x="720013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Vice President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77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2E2-9258-A6BE-A06C-F26C321F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Elections</a:t>
            </a:r>
          </a:p>
        </p:txBody>
      </p:sp>
      <p:pic>
        <p:nvPicPr>
          <p:cNvPr id="4" name="Picture 4" descr="Louisiana Agriclimatic Information System - Welcome">
            <a:extLst>
              <a:ext uri="{FF2B5EF4-FFF2-40B4-BE49-F238E27FC236}">
                <a16:creationId xmlns:a16="http://schemas.microsoft.com/office/drawing/2014/main" id="{139620ED-C34F-C8FF-1DCB-6DCF6FAA6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095" y="5879573"/>
            <a:ext cx="1416468" cy="9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65068C-9F8C-639D-12CE-37ADFA05C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079" r="15334" b="40079"/>
          <a:stretch/>
        </p:blipFill>
        <p:spPr bwMode="auto">
          <a:xfrm>
            <a:off x="376237" y="6200762"/>
            <a:ext cx="2038350" cy="317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C8DE54-6999-1AAE-3579-E768B43A5B10}"/>
              </a:ext>
            </a:extLst>
          </p:cNvPr>
          <p:cNvSpPr txBox="1">
            <a:spLocks/>
          </p:cNvSpPr>
          <p:nvPr/>
        </p:nvSpPr>
        <p:spPr>
          <a:xfrm>
            <a:off x="720013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00000"/>
              <a:buFont typeface="Microsoft Himalaya" panose="01010100010101010101" pitchFamily="2" charset="0"/>
              <a:buChar char="-"/>
            </a:pPr>
            <a:r>
              <a:rPr lang="en-US" sz="3200" dirty="0">
                <a:solidFill>
                  <a:schemeClr val="accent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Treasurer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4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B88FC3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D8D8D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</TotalTime>
  <Words>255</Words>
  <Application>Microsoft Office PowerPoint</Application>
  <PresentationFormat>Widescreen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Microsoft Himalaya</vt:lpstr>
      <vt:lpstr>Times New Roman</vt:lpstr>
      <vt:lpstr>Office Theme</vt:lpstr>
      <vt:lpstr>SPESS GSA End of Year Meeting</vt:lpstr>
      <vt:lpstr>Year Recap</vt:lpstr>
      <vt:lpstr>Plant Symposium </vt:lpstr>
      <vt:lpstr>New Classes Offered</vt:lpstr>
      <vt:lpstr>Plans for the Future!</vt:lpstr>
      <vt:lpstr>Feedback/Open Forum</vt:lpstr>
      <vt:lpstr>Elections</vt:lpstr>
      <vt:lpstr>Elections</vt:lpstr>
      <vt:lpstr>Elections</vt:lpstr>
      <vt:lpstr>Elections</vt:lpstr>
      <vt:lpstr>Elections</vt:lpstr>
      <vt:lpstr>Elections</vt:lpstr>
      <vt:lpstr>Graduate Student Association - Outreach coordinator  </vt:lpstr>
      <vt:lpstr>Crawfish Boil and Rice Station Tour</vt:lpstr>
    </vt:vector>
  </TitlesOfParts>
  <Company>LSU AgCenter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SPESS GSA End of Year Meeting</dc:title>
  <dc:creator>Blanchard, Brayden A.</dc:creator>
  <cp:lastModifiedBy>Blanchard, Brayden A.</cp:lastModifiedBy>
  <cp:revision>1</cp:revision>
  <dcterms:created xsi:type="dcterms:W3CDTF">2023-04-11T05:34:30Z</dcterms:created>
  <dcterms:modified xsi:type="dcterms:W3CDTF">2023-04-14T02:25:06Z</dcterms:modified>
</cp:coreProperties>
</file>